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92" r:id="rId1"/>
  </p:sldMasterIdLst>
  <p:notesMasterIdLst>
    <p:notesMasterId r:id="rId8"/>
  </p:notesMasterIdLst>
  <p:sldIdLst>
    <p:sldId id="275" r:id="rId2"/>
    <p:sldId id="278" r:id="rId3"/>
    <p:sldId id="274" r:id="rId4"/>
    <p:sldId id="260" r:id="rId5"/>
    <p:sldId id="286" r:id="rId6"/>
    <p:sldId id="28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ip2VsQbhulPCPEllCj29vw==" hashData="C10S2K3a3Wlm2tXdA1av0BNx7nw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99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>
        <p:scale>
          <a:sx n="60" d="100"/>
          <a:sy n="60" d="100"/>
        </p:scale>
        <p:origin x="-102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ta Balcarová" userId="6c968df1a69e89f0" providerId="LiveId" clId="{F13913B3-1D96-4731-BE9F-36F0CE67E684}"/>
    <pc:docChg chg="undo custSel modSld">
      <pc:chgData name="Dita Balcarová" userId="6c968df1a69e89f0" providerId="LiveId" clId="{F13913B3-1D96-4731-BE9F-36F0CE67E684}" dt="2020-01-21T16:57:46.020" v="134" actId="115"/>
      <pc:docMkLst>
        <pc:docMk/>
      </pc:docMkLst>
      <pc:sldChg chg="addSp modSp">
        <pc:chgData name="Dita Balcarová" userId="6c968df1a69e89f0" providerId="LiveId" clId="{F13913B3-1D96-4731-BE9F-36F0CE67E684}" dt="2020-01-21T16:37:32.636" v="13" actId="1076"/>
        <pc:sldMkLst>
          <pc:docMk/>
          <pc:sldMk cId="1196581803" sldId="260"/>
        </pc:sldMkLst>
        <pc:picChg chg="add mod">
          <ac:chgData name="Dita Balcarová" userId="6c968df1a69e89f0" providerId="LiveId" clId="{F13913B3-1D96-4731-BE9F-36F0CE67E684}" dt="2020-01-21T16:37:22.532" v="9" actId="1076"/>
          <ac:picMkLst>
            <pc:docMk/>
            <pc:sldMk cId="1196581803" sldId="260"/>
            <ac:picMk id="6" creationId="{70D3F1F7-5B6A-48E2-8D9A-AD9FA3701FAB}"/>
          </ac:picMkLst>
        </pc:picChg>
        <pc:picChg chg="mod">
          <ac:chgData name="Dita Balcarová" userId="6c968df1a69e89f0" providerId="LiveId" clId="{F13913B3-1D96-4731-BE9F-36F0CE67E684}" dt="2020-01-21T16:37:20.104" v="8" actId="1076"/>
          <ac:picMkLst>
            <pc:docMk/>
            <pc:sldMk cId="1196581803" sldId="260"/>
            <ac:picMk id="7" creationId="{4A1E8D7F-FB99-40A6-942F-66F07D9D3A31}"/>
          </ac:picMkLst>
        </pc:picChg>
        <pc:picChg chg="mod">
          <ac:chgData name="Dita Balcarová" userId="6c968df1a69e89f0" providerId="LiveId" clId="{F13913B3-1D96-4731-BE9F-36F0CE67E684}" dt="2020-01-21T16:37:30.593" v="12" actId="1076"/>
          <ac:picMkLst>
            <pc:docMk/>
            <pc:sldMk cId="1196581803" sldId="260"/>
            <ac:picMk id="9" creationId="{D04FBAD9-E19A-4171-A7EB-1A9E28C206BA}"/>
          </ac:picMkLst>
        </pc:picChg>
        <pc:picChg chg="mod">
          <ac:chgData name="Dita Balcarová" userId="6c968df1a69e89f0" providerId="LiveId" clId="{F13913B3-1D96-4731-BE9F-36F0CE67E684}" dt="2020-01-21T16:37:32.636" v="13" actId="1076"/>
          <ac:picMkLst>
            <pc:docMk/>
            <pc:sldMk cId="1196581803" sldId="260"/>
            <ac:picMk id="11" creationId="{58B2D962-A3CD-4A07-BFB5-8E164DEFD0D3}"/>
          </ac:picMkLst>
        </pc:picChg>
      </pc:sldChg>
      <pc:sldChg chg="modSp">
        <pc:chgData name="Dita Balcarová" userId="6c968df1a69e89f0" providerId="LiveId" clId="{F13913B3-1D96-4731-BE9F-36F0CE67E684}" dt="2020-01-21T16:57:46.020" v="134" actId="115"/>
        <pc:sldMkLst>
          <pc:docMk/>
          <pc:sldMk cId="2587341001" sldId="274"/>
        </pc:sldMkLst>
        <pc:spChg chg="mod">
          <ac:chgData name="Dita Balcarová" userId="6c968df1a69e89f0" providerId="LiveId" clId="{F13913B3-1D96-4731-BE9F-36F0CE67E684}" dt="2020-01-21T16:57:46.020" v="134" actId="115"/>
          <ac:spMkLst>
            <pc:docMk/>
            <pc:sldMk cId="2587341001" sldId="274"/>
            <ac:spMk id="2" creationId="{9954F35E-2EE2-4F09-9192-1A421605DEF4}"/>
          </ac:spMkLst>
        </pc:spChg>
      </pc:sldChg>
      <pc:sldChg chg="addSp delSp modSp">
        <pc:chgData name="Dita Balcarová" userId="6c968df1a69e89f0" providerId="LiveId" clId="{F13913B3-1D96-4731-BE9F-36F0CE67E684}" dt="2020-01-21T16:57:18.584" v="133" actId="115"/>
        <pc:sldMkLst>
          <pc:docMk/>
          <pc:sldMk cId="2090328302" sldId="278"/>
        </pc:sldMkLst>
        <pc:spChg chg="mod">
          <ac:chgData name="Dita Balcarová" userId="6c968df1a69e89f0" providerId="LiveId" clId="{F13913B3-1D96-4731-BE9F-36F0CE67E684}" dt="2020-01-21T16:57:18.584" v="133" actId="115"/>
          <ac:spMkLst>
            <pc:docMk/>
            <pc:sldMk cId="2090328302" sldId="278"/>
            <ac:spMk id="5" creationId="{0842CFAF-8E26-4673-A553-6813483361DD}"/>
          </ac:spMkLst>
        </pc:spChg>
        <pc:spChg chg="mod">
          <ac:chgData name="Dita Balcarová" userId="6c968df1a69e89f0" providerId="LiveId" clId="{F13913B3-1D96-4731-BE9F-36F0CE67E684}" dt="2020-01-21T16:52:23.492" v="79" actId="14100"/>
          <ac:spMkLst>
            <pc:docMk/>
            <pc:sldMk cId="2090328302" sldId="278"/>
            <ac:spMk id="15" creationId="{00000000-0000-0000-0000-000000000000}"/>
          </ac:spMkLst>
        </pc:spChg>
        <pc:picChg chg="add del mod">
          <ac:chgData name="Dita Balcarová" userId="6c968df1a69e89f0" providerId="LiveId" clId="{F13913B3-1D96-4731-BE9F-36F0CE67E684}" dt="2020-01-21T16:41:57.020" v="58" actId="931"/>
          <ac:picMkLst>
            <pc:docMk/>
            <pc:sldMk cId="2090328302" sldId="278"/>
            <ac:picMk id="4" creationId="{F6E35311-E2FE-4FA4-8B63-64171828154E}"/>
          </ac:picMkLst>
        </pc:picChg>
        <pc:picChg chg="add mod">
          <ac:chgData name="Dita Balcarová" userId="6c968df1a69e89f0" providerId="LiveId" clId="{F13913B3-1D96-4731-BE9F-36F0CE67E684}" dt="2020-01-21T16:52:30.580" v="80" actId="14100"/>
          <ac:picMkLst>
            <pc:docMk/>
            <pc:sldMk cId="2090328302" sldId="278"/>
            <ac:picMk id="8" creationId="{2083CBC9-7E42-429F-8287-5BFF3F54E77B}"/>
          </ac:picMkLst>
        </pc:picChg>
        <pc:picChg chg="add mod">
          <ac:chgData name="Dita Balcarová" userId="6c968df1a69e89f0" providerId="LiveId" clId="{F13913B3-1D96-4731-BE9F-36F0CE67E684}" dt="2020-01-21T16:52:35.616" v="81" actId="14100"/>
          <ac:picMkLst>
            <pc:docMk/>
            <pc:sldMk cId="2090328302" sldId="278"/>
            <ac:picMk id="10" creationId="{11B29D13-AB09-4AD6-8991-B2C013908D93}"/>
          </ac:picMkLst>
        </pc:picChg>
        <pc:picChg chg="del">
          <ac:chgData name="Dita Balcarová" userId="6c968df1a69e89f0" providerId="LiveId" clId="{F13913B3-1D96-4731-BE9F-36F0CE67E684}" dt="2020-01-21T16:41:35.529" v="56" actId="478"/>
          <ac:picMkLst>
            <pc:docMk/>
            <pc:sldMk cId="2090328302" sldId="278"/>
            <ac:picMk id="8202" creationId="{00000000-0000-0000-0000-000000000000}"/>
          </ac:picMkLst>
        </pc:picChg>
      </pc:sldChg>
      <pc:sldChg chg="addSp modSp">
        <pc:chgData name="Dita Balcarová" userId="6c968df1a69e89f0" providerId="LiveId" clId="{F13913B3-1D96-4731-BE9F-36F0CE67E684}" dt="2020-01-21T16:57:05.792" v="132" actId="20577"/>
        <pc:sldMkLst>
          <pc:docMk/>
          <pc:sldMk cId="3511678163" sldId="281"/>
        </pc:sldMkLst>
        <pc:spChg chg="mod">
          <ac:chgData name="Dita Balcarová" userId="6c968df1a69e89f0" providerId="LiveId" clId="{F13913B3-1D96-4731-BE9F-36F0CE67E684}" dt="2020-01-21T16:57:05.792" v="132" actId="20577"/>
          <ac:spMkLst>
            <pc:docMk/>
            <pc:sldMk cId="3511678163" sldId="281"/>
            <ac:spMk id="10" creationId="{00000000-0000-0000-0000-000000000000}"/>
          </ac:spMkLst>
        </pc:spChg>
        <pc:picChg chg="add mod">
          <ac:chgData name="Dita Balcarová" userId="6c968df1a69e89f0" providerId="LiveId" clId="{F13913B3-1D96-4731-BE9F-36F0CE67E684}" dt="2020-01-21T16:38:54.689" v="18" actId="1076"/>
          <ac:picMkLst>
            <pc:docMk/>
            <pc:sldMk cId="3511678163" sldId="281"/>
            <ac:picMk id="3" creationId="{CB7FD5FE-B317-4901-AB54-27CE31D2AC23}"/>
          </ac:picMkLst>
        </pc:picChg>
        <pc:picChg chg="add mod">
          <ac:chgData name="Dita Balcarová" userId="6c968df1a69e89f0" providerId="LiveId" clId="{F13913B3-1D96-4731-BE9F-36F0CE67E684}" dt="2020-01-21T16:56:11.498" v="116" actId="14100"/>
          <ac:picMkLst>
            <pc:docMk/>
            <pc:sldMk cId="3511678163" sldId="281"/>
            <ac:picMk id="9" creationId="{74BCE7F7-FAB7-40FB-9DBF-6705325B7925}"/>
          </ac:picMkLst>
        </pc:picChg>
      </pc:sldChg>
      <pc:sldChg chg="addSp delSp modSp">
        <pc:chgData name="Dita Balcarová" userId="6c968df1a69e89f0" providerId="LiveId" clId="{F13913B3-1D96-4731-BE9F-36F0CE67E684}" dt="2020-01-21T16:52:58.102" v="82" actId="1076"/>
        <pc:sldMkLst>
          <pc:docMk/>
          <pc:sldMk cId="1751475069" sldId="286"/>
        </pc:sldMkLst>
        <pc:graphicFrameChg chg="add del modGraphic">
          <ac:chgData name="Dita Balcarová" userId="6c968df1a69e89f0" providerId="LiveId" clId="{F13913B3-1D96-4731-BE9F-36F0CE67E684}" dt="2020-01-21T16:39:18.543" v="20" actId="478"/>
          <ac:graphicFrameMkLst>
            <pc:docMk/>
            <pc:sldMk cId="1751475069" sldId="286"/>
            <ac:graphicFrameMk id="3" creationId="{0C835808-D5F8-45CA-BC14-28B3BFF0A82A}"/>
          </ac:graphicFrameMkLst>
        </pc:graphicFrameChg>
        <pc:picChg chg="mod">
          <ac:chgData name="Dita Balcarová" userId="6c968df1a69e89f0" providerId="LiveId" clId="{F13913B3-1D96-4731-BE9F-36F0CE67E684}" dt="2020-01-21T16:41:21.465" v="52" actId="1076"/>
          <ac:picMkLst>
            <pc:docMk/>
            <pc:sldMk cId="1751475069" sldId="286"/>
            <ac:picMk id="6" creationId="{B7CF9A35-19A6-40B7-B4F4-2F5E0B72DFDC}"/>
          </ac:picMkLst>
        </pc:picChg>
        <pc:picChg chg="add del mod">
          <ac:chgData name="Dita Balcarová" userId="6c968df1a69e89f0" providerId="LiveId" clId="{F13913B3-1D96-4731-BE9F-36F0CE67E684}" dt="2020-01-21T16:39:49.618" v="24" actId="478"/>
          <ac:picMkLst>
            <pc:docMk/>
            <pc:sldMk cId="1751475069" sldId="286"/>
            <ac:picMk id="7" creationId="{71D92983-2974-4D13-B4D6-9A6842C6AAEA}"/>
          </ac:picMkLst>
        </pc:picChg>
        <pc:picChg chg="mod">
          <ac:chgData name="Dita Balcarová" userId="6c968df1a69e89f0" providerId="LiveId" clId="{F13913B3-1D96-4731-BE9F-36F0CE67E684}" dt="2020-01-21T16:41:30.506" v="55" actId="1076"/>
          <ac:picMkLst>
            <pc:docMk/>
            <pc:sldMk cId="1751475069" sldId="286"/>
            <ac:picMk id="8" creationId="{3AA85B52-D91E-48E2-BD46-65A0B9EA02C6}"/>
          </ac:picMkLst>
        </pc:picChg>
        <pc:picChg chg="mod">
          <ac:chgData name="Dita Balcarová" userId="6c968df1a69e89f0" providerId="LiveId" clId="{F13913B3-1D96-4731-BE9F-36F0CE67E684}" dt="2020-01-21T16:41:06.384" v="46" actId="1076"/>
          <ac:picMkLst>
            <pc:docMk/>
            <pc:sldMk cId="1751475069" sldId="286"/>
            <ac:picMk id="10" creationId="{08BE9352-5D1F-4A5B-B360-8B0F43420B93}"/>
          </ac:picMkLst>
        </pc:picChg>
        <pc:picChg chg="add mod">
          <ac:chgData name="Dita Balcarová" userId="6c968df1a69e89f0" providerId="LiveId" clId="{F13913B3-1D96-4731-BE9F-36F0CE67E684}" dt="2020-01-21T16:41:23.947" v="53" actId="1076"/>
          <ac:picMkLst>
            <pc:docMk/>
            <pc:sldMk cId="1751475069" sldId="286"/>
            <ac:picMk id="11" creationId="{83831448-501D-4E39-8670-06CBED99ED5D}"/>
          </ac:picMkLst>
        </pc:picChg>
        <pc:picChg chg="mod">
          <ac:chgData name="Dita Balcarová" userId="6c968df1a69e89f0" providerId="LiveId" clId="{F13913B3-1D96-4731-BE9F-36F0CE67E684}" dt="2020-01-21T16:52:58.102" v="82" actId="1076"/>
          <ac:picMkLst>
            <pc:docMk/>
            <pc:sldMk cId="1751475069" sldId="286"/>
            <ac:picMk id="12" creationId="{A992D17C-F9E0-4DFD-8C85-375CCB8E09DD}"/>
          </ac:picMkLst>
        </pc:picChg>
      </pc:sldChg>
    </pc:docChg>
  </pc:docChgLst>
  <pc:docChgLst>
    <pc:chgData name="Dita Balcarová" userId="6c968df1a69e89f0" providerId="LiveId" clId="{ACE49939-DF14-4A4B-A09E-3E3E0EF554C2}"/>
    <pc:docChg chg="undo custSel modSld">
      <pc:chgData name="Dita Balcarová" userId="6c968df1a69e89f0" providerId="LiveId" clId="{ACE49939-DF14-4A4B-A09E-3E3E0EF554C2}" dt="2020-02-03T15:42:36.520" v="31" actId="20577"/>
      <pc:docMkLst>
        <pc:docMk/>
      </pc:docMkLst>
      <pc:sldChg chg="delSp modSp">
        <pc:chgData name="Dita Balcarová" userId="6c968df1a69e89f0" providerId="LiveId" clId="{ACE49939-DF14-4A4B-A09E-3E3E0EF554C2}" dt="2020-02-03T15:41:35.105" v="9" actId="1076"/>
        <pc:sldMkLst>
          <pc:docMk/>
          <pc:sldMk cId="1196581803" sldId="260"/>
        </pc:sldMkLst>
        <pc:spChg chg="mod">
          <ac:chgData name="Dita Balcarová" userId="6c968df1a69e89f0" providerId="LiveId" clId="{ACE49939-DF14-4A4B-A09E-3E3E0EF554C2}" dt="2020-02-03T15:41:15.949" v="3" actId="20577"/>
          <ac:spMkLst>
            <pc:docMk/>
            <pc:sldMk cId="1196581803" sldId="260"/>
            <ac:spMk id="4" creationId="{7E49FF8D-7E65-4463-960E-B38D642DA30A}"/>
          </ac:spMkLst>
        </pc:spChg>
        <pc:picChg chg="del">
          <ac:chgData name="Dita Balcarová" userId="6c968df1a69e89f0" providerId="LiveId" clId="{ACE49939-DF14-4A4B-A09E-3E3E0EF554C2}" dt="2020-02-03T15:41:21.291" v="4" actId="478"/>
          <ac:picMkLst>
            <pc:docMk/>
            <pc:sldMk cId="1196581803" sldId="260"/>
            <ac:picMk id="6" creationId="{70D3F1F7-5B6A-48E2-8D9A-AD9FA3701FAB}"/>
          </ac:picMkLst>
        </pc:picChg>
        <pc:picChg chg="mod">
          <ac:chgData name="Dita Balcarová" userId="6c968df1a69e89f0" providerId="LiveId" clId="{ACE49939-DF14-4A4B-A09E-3E3E0EF554C2}" dt="2020-02-03T15:41:25.275" v="5" actId="1076"/>
          <ac:picMkLst>
            <pc:docMk/>
            <pc:sldMk cId="1196581803" sldId="260"/>
            <ac:picMk id="7" creationId="{4A1E8D7F-FB99-40A6-942F-66F07D9D3A31}"/>
          </ac:picMkLst>
        </pc:picChg>
        <pc:picChg chg="mod">
          <ac:chgData name="Dita Balcarová" userId="6c968df1a69e89f0" providerId="LiveId" clId="{ACE49939-DF14-4A4B-A09E-3E3E0EF554C2}" dt="2020-02-03T15:41:35.105" v="9" actId="1076"/>
          <ac:picMkLst>
            <pc:docMk/>
            <pc:sldMk cId="1196581803" sldId="260"/>
            <ac:picMk id="9" creationId="{D04FBAD9-E19A-4171-A7EB-1A9E28C206BA}"/>
          </ac:picMkLst>
        </pc:picChg>
        <pc:picChg chg="mod">
          <ac:chgData name="Dita Balcarová" userId="6c968df1a69e89f0" providerId="LiveId" clId="{ACE49939-DF14-4A4B-A09E-3E3E0EF554C2}" dt="2020-02-03T15:41:28.154" v="6" actId="1076"/>
          <ac:picMkLst>
            <pc:docMk/>
            <pc:sldMk cId="1196581803" sldId="260"/>
            <ac:picMk id="11" creationId="{58B2D962-A3CD-4A07-BFB5-8E164DEFD0D3}"/>
          </ac:picMkLst>
        </pc:picChg>
      </pc:sldChg>
      <pc:sldChg chg="modSp">
        <pc:chgData name="Dita Balcarová" userId="6c968df1a69e89f0" providerId="LiveId" clId="{ACE49939-DF14-4A4B-A09E-3E3E0EF554C2}" dt="2020-02-03T15:40:28.593" v="0" actId="255"/>
        <pc:sldMkLst>
          <pc:docMk/>
          <pc:sldMk cId="2090328302" sldId="278"/>
        </pc:sldMkLst>
        <pc:spChg chg="mod">
          <ac:chgData name="Dita Balcarová" userId="6c968df1a69e89f0" providerId="LiveId" clId="{ACE49939-DF14-4A4B-A09E-3E3E0EF554C2}" dt="2020-02-03T15:40:28.593" v="0" actId="255"/>
          <ac:spMkLst>
            <pc:docMk/>
            <pc:sldMk cId="2090328302" sldId="278"/>
            <ac:spMk id="5" creationId="{0842CFAF-8E26-4673-A553-6813483361DD}"/>
          </ac:spMkLst>
        </pc:spChg>
      </pc:sldChg>
      <pc:sldChg chg="modSp">
        <pc:chgData name="Dita Balcarová" userId="6c968df1a69e89f0" providerId="LiveId" clId="{ACE49939-DF14-4A4B-A09E-3E3E0EF554C2}" dt="2020-02-03T15:42:36.520" v="31" actId="20577"/>
        <pc:sldMkLst>
          <pc:docMk/>
          <pc:sldMk cId="3511678163" sldId="281"/>
        </pc:sldMkLst>
        <pc:spChg chg="mod">
          <ac:chgData name="Dita Balcarová" userId="6c968df1a69e89f0" providerId="LiveId" clId="{ACE49939-DF14-4A4B-A09E-3E3E0EF554C2}" dt="2020-02-03T15:42:36.520" v="31" actId="20577"/>
          <ac:spMkLst>
            <pc:docMk/>
            <pc:sldMk cId="3511678163" sldId="281"/>
            <ac:spMk id="10" creationId="{00000000-0000-0000-0000-000000000000}"/>
          </ac:spMkLst>
        </pc:spChg>
        <pc:picChg chg="mod">
          <ac:chgData name="Dita Balcarová" userId="6c968df1a69e89f0" providerId="LiveId" clId="{ACE49939-DF14-4A4B-A09E-3E3E0EF554C2}" dt="2020-02-03T15:42:18.605" v="14" actId="14100"/>
          <ac:picMkLst>
            <pc:docMk/>
            <pc:sldMk cId="3511678163" sldId="281"/>
            <ac:picMk id="3" creationId="{CB7FD5FE-B317-4901-AB54-27CE31D2AC23}"/>
          </ac:picMkLst>
        </pc:picChg>
        <pc:picChg chg="mod">
          <ac:chgData name="Dita Balcarová" userId="6c968df1a69e89f0" providerId="LiveId" clId="{ACE49939-DF14-4A4B-A09E-3E3E0EF554C2}" dt="2020-02-03T15:42:20.906" v="15" actId="1076"/>
          <ac:picMkLst>
            <pc:docMk/>
            <pc:sldMk cId="3511678163" sldId="281"/>
            <ac:picMk id="9" creationId="{74BCE7F7-FAB7-40FB-9DBF-6705325B79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54451-B41E-45FF-8176-AFF2DC65FE9A}" type="datetimeFigureOut">
              <a:rPr lang="cs-CZ" smtClean="0"/>
              <a:pPr/>
              <a:t>03.02.2020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4BD0E-FD1D-4207-8F80-1CFF29B5EE8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05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10033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537" y="1267485"/>
            <a:ext cx="9647975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1536" y="201703"/>
            <a:ext cx="8252777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E97-FD50-431E-ABF9-A2B81F03D55C}" type="datetime1">
              <a:rPr lang="cs-CZ" smtClean="0"/>
              <a:pPr/>
              <a:t>03.02.2020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7293" y="236416"/>
            <a:ext cx="1047068" cy="365125"/>
          </a:xfrm>
        </p:spPr>
        <p:txBody>
          <a:bodyPr/>
          <a:lstStyle>
            <a:lvl1pPr>
              <a:defRPr sz="1400"/>
            </a:lvl1pPr>
          </a:lstStyle>
          <a:p>
            <a:fld id="{C641AA08-8C4B-4969-980B-F4A00F0D0AC3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7" name="Group 6"/>
          <p:cNvGrpSpPr/>
          <p:nvPr/>
        </p:nvGrpSpPr>
        <p:grpSpPr>
          <a:xfrm>
            <a:off x="9956800" y="209550"/>
            <a:ext cx="876301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C84B-AFE2-4F10-945F-BCA7A0337154}" type="datetime1">
              <a:rPr lang="cs-CZ" smtClean="0"/>
              <a:pPr/>
              <a:t>03.02.2020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AB2A-5A7B-41AE-A060-FDCBD1C0894C}" type="datetime1">
              <a:rPr lang="cs-CZ" smtClean="0"/>
              <a:pPr/>
              <a:t>03.02.2020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5257800"/>
            <a:ext cx="9652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838200"/>
            <a:ext cx="99568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7942-D82D-4C2E-AE1E-C952E0BBE373}" type="datetime1">
              <a:rPr lang="cs-CZ" smtClean="0"/>
              <a:pPr/>
              <a:t>03.02.2020</a:t>
            </a:fld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4484080"/>
            <a:ext cx="9652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5600" y="5257800"/>
            <a:ext cx="9652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B6CB-D977-438B-B3A7-A1ACCFD56CE0}" type="datetime1">
              <a:rPr lang="cs-CZ" smtClean="0"/>
              <a:pPr/>
              <a:t>03.02.2020</a:t>
            </a:fld>
            <a:endParaRPr lang="cs-CZ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845B-FD21-419F-B1C1-E5463E93256F}" type="datetime1">
              <a:rPr lang="cs-CZ" smtClean="0"/>
              <a:pPr/>
              <a:t>03.02.2020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621536" y="841248"/>
            <a:ext cx="4974336" cy="43891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803136" y="841248"/>
            <a:ext cx="4974336" cy="43891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841248"/>
            <a:ext cx="49784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7201" y="841248"/>
            <a:ext cx="4980356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F9BE-F84A-404A-B0DC-738A22D135AA}" type="datetime1">
              <a:rPr lang="cs-CZ" smtClean="0"/>
              <a:pPr/>
              <a:t>03.02.2020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621536" y="1380744"/>
            <a:ext cx="4974336" cy="38404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803136" y="1380743"/>
            <a:ext cx="4974336" cy="38404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0542-53A3-4BD6-8DB7-EB8F29511A7F}" type="datetime1">
              <a:rPr lang="cs-CZ" smtClean="0"/>
              <a:pPr/>
              <a:t>03.02.2020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C674-2E0B-4DA7-872E-43D80B716974}" type="datetime1">
              <a:rPr lang="cs-CZ" smtClean="0"/>
              <a:pPr/>
              <a:t>03.02.2020</a:t>
            </a:fld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1" y="395287"/>
            <a:ext cx="4011084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1" y="1557338"/>
            <a:ext cx="4011084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219200" y="381000"/>
            <a:ext cx="6400800" cy="5943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5ACA71-00D2-4F4E-ADB3-1D8D3465D714}" type="datetime1">
              <a:rPr lang="cs-CZ" smtClean="0"/>
              <a:pPr/>
              <a:t>03.02.2020</a:t>
            </a:fld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624754"/>
            <a:ext cx="73152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5300" y="381000"/>
            <a:ext cx="78232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029200"/>
            <a:ext cx="53848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3069-FC7E-4AF2-AEAB-4E6FAE2C2F0B}" type="datetime1">
              <a:rPr lang="cs-CZ" smtClean="0"/>
              <a:pPr/>
              <a:t>03.02.2020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5257800"/>
            <a:ext cx="9652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838200"/>
            <a:ext cx="9956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9573" y="6553200"/>
            <a:ext cx="9550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5740401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641AA08-8C4B-4969-980B-F4A00F0D0AC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11271252" y="5715000"/>
            <a:ext cx="323849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60581" y="4783016"/>
            <a:ext cx="2625969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30566E-8EF5-42E7-ABC1-117C1EFA2B37}" type="datetime1">
              <a:rPr lang="cs-CZ" smtClean="0"/>
              <a:pPr/>
              <a:t>03.02.2020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37968" y="413051"/>
            <a:ext cx="5693274" cy="3111688"/>
          </a:xfrm>
        </p:spPr>
        <p:txBody>
          <a:bodyPr anchor="ctr"/>
          <a:lstStyle/>
          <a:p>
            <a:r>
              <a:rPr lang="cs-CZ" sz="5400" dirty="0" smtClean="0">
                <a:solidFill>
                  <a:srgbClr val="006600"/>
                </a:solidFill>
                <a:effectLst/>
                <a:latin typeface="AR JULIAN" pitchFamily="2" charset="0"/>
                <a:ea typeface="Yu Gothic UI Semilight" pitchFamily="34" charset="-128"/>
              </a:rPr>
              <a:t>Stáž </a:t>
            </a:r>
            <a:r>
              <a:rPr lang="cs-CZ" sz="5400" dirty="0">
                <a:solidFill>
                  <a:srgbClr val="006600"/>
                </a:solidFill>
                <a:effectLst/>
                <a:latin typeface="AR JULIAN" pitchFamily="2" charset="0"/>
                <a:ea typeface="Yu Gothic UI Semilight" pitchFamily="34" charset="-128"/>
              </a:rPr>
              <a:t>– Belgie</a:t>
            </a:r>
            <a:br>
              <a:rPr lang="cs-CZ" sz="5400" dirty="0">
                <a:solidFill>
                  <a:srgbClr val="006600"/>
                </a:solidFill>
                <a:effectLst/>
                <a:latin typeface="AR JULIAN" pitchFamily="2" charset="0"/>
                <a:ea typeface="Yu Gothic UI Semilight" pitchFamily="34" charset="-128"/>
              </a:rPr>
            </a:br>
            <a:r>
              <a:rPr lang="cs-CZ" sz="5400" dirty="0">
                <a:solidFill>
                  <a:srgbClr val="006600"/>
                </a:solidFill>
                <a:effectLst/>
                <a:latin typeface="AR JULIAN" pitchFamily="2" charset="0"/>
                <a:ea typeface="Yu Gothic UI Semilight" pitchFamily="34" charset="-128"/>
              </a:rPr>
              <a:t>Gent</a:t>
            </a:r>
            <a:br>
              <a:rPr lang="cs-CZ" sz="5400" dirty="0">
                <a:solidFill>
                  <a:srgbClr val="006600"/>
                </a:solidFill>
                <a:effectLst/>
                <a:latin typeface="AR JULIAN" pitchFamily="2" charset="0"/>
                <a:ea typeface="Yu Gothic UI Semilight" pitchFamily="34" charset="-128"/>
              </a:rPr>
            </a:br>
            <a:r>
              <a:rPr lang="cs-CZ" sz="5400" dirty="0">
                <a:solidFill>
                  <a:srgbClr val="006600"/>
                </a:solidFill>
                <a:effectLst/>
                <a:latin typeface="AR JULIAN" pitchFamily="2" charset="0"/>
                <a:ea typeface="Yu Gothic UI Semilight" pitchFamily="34" charset="-128"/>
              </a:rPr>
              <a:t>1.12. - 4.12.2019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7689007" y="904779"/>
            <a:ext cx="3609975" cy="609600"/>
            <a:chOff x="8493248" y="29346"/>
            <a:chExt cx="3609975" cy="6096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xmlns="" id="{BA5B2491-C255-43DB-BC34-6916DB666A64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7" t="16213" b="17057"/>
            <a:stretch/>
          </p:blipFill>
          <p:spPr bwMode="auto">
            <a:xfrm>
              <a:off x="8493248" y="29346"/>
              <a:ext cx="3048000" cy="609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xmlns="" id="{C7946AF2-C58C-49BD-B75A-198F20E32AA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41248" y="29346"/>
              <a:ext cx="561975" cy="561975"/>
            </a:xfrm>
            <a:prstGeom prst="rect">
              <a:avLst/>
            </a:prstGeom>
            <a:noFill/>
          </p:spPr>
        </p:pic>
      </p:grpSp>
      <p:pic>
        <p:nvPicPr>
          <p:cNvPr id="9218" name="Picture 2" descr="Výsledek obrázku pro belgie g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1242" y="2771077"/>
            <a:ext cx="4567740" cy="3425805"/>
          </a:xfrm>
          <a:prstGeom prst="rect">
            <a:avLst/>
          </a:prstGeom>
          <a:noFill/>
        </p:spPr>
      </p:pic>
      <p:pic>
        <p:nvPicPr>
          <p:cNvPr id="9220" name="Picture 4" descr="Výsledek obrázku pro státní vlajka belg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1717" y="3659964"/>
            <a:ext cx="2466439" cy="1648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696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xmlns="" id="{0842CFAF-8E26-4673-A553-6813483361DD}"/>
              </a:ext>
            </a:extLst>
          </p:cNvPr>
          <p:cNvSpPr txBox="1">
            <a:spLocks/>
          </p:cNvSpPr>
          <p:nvPr/>
        </p:nvSpPr>
        <p:spPr>
          <a:xfrm>
            <a:off x="546883" y="741405"/>
            <a:ext cx="10578315" cy="60485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u="sng" dirty="0">
                <a:solidFill>
                  <a:srgbClr val="006600"/>
                </a:solidFill>
                <a:latin typeface="AR JULIAN"/>
              </a:rPr>
              <a:t>Systém</a:t>
            </a:r>
            <a:r>
              <a:rPr lang="cs-CZ" sz="3600" b="1" u="sng" dirty="0">
                <a:solidFill>
                  <a:srgbClr val="006600"/>
                </a:solidFill>
                <a:latin typeface="AR JULIAN"/>
              </a:rPr>
              <a:t> vzdělávání v Belgii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xmlns="" id="{D81504FA-F892-479B-AB68-3EC8F6CE1635}"/>
              </a:ext>
            </a:extLst>
          </p:cNvPr>
          <p:cNvSpPr txBox="1">
            <a:spLocks/>
          </p:cNvSpPr>
          <p:nvPr/>
        </p:nvSpPr>
        <p:spPr>
          <a:xfrm>
            <a:off x="546883" y="1248658"/>
            <a:ext cx="10578316" cy="511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8775">
              <a:lnSpc>
                <a:spcPct val="100000"/>
              </a:lnSpc>
              <a:spcBef>
                <a:spcPts val="0"/>
              </a:spcBef>
              <a:buClr>
                <a:srgbClr val="0000CC"/>
              </a:buClr>
            </a:pPr>
            <a:endParaRPr lang="cs-CZ" dirty="0"/>
          </a:p>
          <a:p>
            <a:pPr marL="357188" indent="-358775">
              <a:lnSpc>
                <a:spcPct val="100000"/>
              </a:lnSpc>
              <a:spcBef>
                <a:spcPts val="0"/>
              </a:spcBef>
              <a:buClr>
                <a:srgbClr val="0000CC"/>
              </a:buClr>
            </a:pPr>
            <a:endParaRPr lang="cs-CZ" dirty="0"/>
          </a:p>
          <a:p>
            <a:pPr marL="357188" indent="-358775">
              <a:lnSpc>
                <a:spcPct val="100000"/>
              </a:lnSpc>
              <a:spcBef>
                <a:spcPts val="0"/>
              </a:spcBef>
              <a:buClr>
                <a:srgbClr val="0000CC"/>
              </a:buClr>
            </a:pPr>
            <a:endParaRPr lang="cs-CZ" dirty="0"/>
          </a:p>
          <a:p>
            <a:pPr marL="357188" indent="-358775">
              <a:lnSpc>
                <a:spcPct val="100000"/>
              </a:lnSpc>
              <a:spcBef>
                <a:spcPts val="0"/>
              </a:spcBef>
              <a:buClr>
                <a:srgbClr val="0000CC"/>
              </a:buClr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5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914400" y="1507068"/>
            <a:ext cx="102107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SzPct val="80000"/>
              <a:buFont typeface="Courier New" panose="02070309020205020404" pitchFamily="49" charset="0"/>
              <a:buChar char="o"/>
            </a:pPr>
            <a:r>
              <a:rPr lang="cs-CZ" sz="2000" dirty="0"/>
              <a:t>Předškolní vzdělávání je bezplatné do </a:t>
            </a:r>
            <a:r>
              <a:rPr lang="cs-CZ" sz="2000" dirty="0" smtClean="0"/>
              <a:t>18 let</a:t>
            </a:r>
            <a:endParaRPr lang="cs-CZ" sz="2000" dirty="0"/>
          </a:p>
          <a:p>
            <a:pPr marL="358775" indent="-358775">
              <a:buSzPct val="80000"/>
              <a:buFont typeface="Courier New" panose="02070309020205020404" pitchFamily="49" charset="0"/>
              <a:buChar char="o"/>
            </a:pPr>
            <a:r>
              <a:rPr lang="cs-CZ" sz="2000" dirty="0"/>
              <a:t>Nepovinné</a:t>
            </a:r>
          </a:p>
          <a:p>
            <a:pPr marL="358775" indent="-358775">
              <a:buSzPct val="80000"/>
              <a:buFont typeface="Courier New" panose="02070309020205020404" pitchFamily="49" charset="0"/>
              <a:buChar char="o"/>
            </a:pPr>
            <a:r>
              <a:rPr lang="cs-CZ" sz="2000" dirty="0"/>
              <a:t>Mateřské školy jsou pro děti od 2,5 let</a:t>
            </a:r>
          </a:p>
          <a:p>
            <a:pPr marL="358775" indent="-358775">
              <a:buSzPct val="80000"/>
              <a:buFont typeface="Courier New" panose="02070309020205020404" pitchFamily="49" charset="0"/>
              <a:buChar char="o"/>
            </a:pPr>
            <a:r>
              <a:rPr lang="cs-CZ" sz="2000" dirty="0" smtClean="0"/>
              <a:t>Povinná školní </a:t>
            </a:r>
            <a:r>
              <a:rPr lang="cs-CZ" sz="2000" dirty="0"/>
              <a:t>docházka od 6 let</a:t>
            </a:r>
          </a:p>
          <a:p>
            <a:pPr marL="358775" indent="-358775">
              <a:buSzPct val="80000"/>
              <a:buFont typeface="Courier New" panose="02070309020205020404" pitchFamily="49" charset="0"/>
              <a:buChar char="o"/>
            </a:pPr>
            <a:r>
              <a:rPr lang="cs-CZ" sz="2000" dirty="0"/>
              <a:t>Všichni pedagogové mají vysokoškolské vzdělání včetně pedagogů MŠ</a:t>
            </a:r>
          </a:p>
          <a:p>
            <a:pPr marL="358775" indent="-358775">
              <a:buSzPct val="80000"/>
              <a:buFont typeface="Courier New" panose="02070309020205020404" pitchFamily="49" charset="0"/>
              <a:buChar char="o"/>
            </a:pPr>
            <a:r>
              <a:rPr lang="cs-CZ" sz="2000" dirty="0"/>
              <a:t>Belgie je země bilingvní, mluvící více </a:t>
            </a:r>
            <a:r>
              <a:rPr lang="cs-CZ" sz="2000" dirty="0" smtClean="0"/>
              <a:t>jazyky (</a:t>
            </a:r>
            <a:r>
              <a:rPr lang="cs-CZ" sz="2000" dirty="0"/>
              <a:t>holandština, francouzština, němčina)</a:t>
            </a:r>
          </a:p>
          <a:p>
            <a:pPr marL="358775" indent="-358775">
              <a:buSzPct val="80000"/>
              <a:buFont typeface="Courier New" panose="02070309020205020404" pitchFamily="49" charset="0"/>
              <a:buChar char="o"/>
            </a:pPr>
            <a:r>
              <a:rPr lang="cs-CZ" sz="2000" dirty="0"/>
              <a:t>Ve školách jsou respektovány rozdílné národnosti - OMJ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2083CBC9-7E42-429F-8287-5BFF3F54E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33" y="3804258"/>
            <a:ext cx="3462866" cy="25971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11B29D13-AB09-4AD6-8991-B2C013908D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14864"/>
            <a:ext cx="2775937" cy="277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2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AC8EF20-A804-4670-B1A6-0ACD2067D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2263" y="1651380"/>
            <a:ext cx="10613532" cy="483130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285750" indent="-285750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4F35E-2EE2-4F09-9192-1A421605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740979"/>
            <a:ext cx="10651523" cy="1166649"/>
          </a:xfrm>
        </p:spPr>
        <p:txBody>
          <a:bodyPr anchor="ctr">
            <a:noAutofit/>
          </a:bodyPr>
          <a:lstStyle/>
          <a:p>
            <a:r>
              <a:rPr lang="cs-CZ" sz="3200" u="sng" dirty="0">
                <a:solidFill>
                  <a:srgbClr val="006600"/>
                </a:solidFill>
                <a:latin typeface="AR JULIAN"/>
                <a:ea typeface="Microsoft JhengHei Light" pitchFamily="34" charset="-120"/>
              </a:rPr>
              <a:t>1.12</a:t>
            </a:r>
            <a:r>
              <a:rPr lang="cs-CZ" sz="3200" u="sng" dirty="0" smtClean="0">
                <a:solidFill>
                  <a:srgbClr val="006600"/>
                </a:solidFill>
                <a:latin typeface="AR JULIAN"/>
                <a:ea typeface="Microsoft JhengHei Light" pitchFamily="34" charset="-120"/>
              </a:rPr>
              <a:t>. - </a:t>
            </a:r>
            <a:r>
              <a:rPr lang="cs-CZ" sz="3200" u="sng" dirty="0">
                <a:solidFill>
                  <a:srgbClr val="006600"/>
                </a:solidFill>
                <a:latin typeface="AR JULIAN"/>
                <a:ea typeface="Microsoft JhengHei Light" pitchFamily="34" charset="-120"/>
              </a:rPr>
              <a:t>4.12.2019</a:t>
            </a:r>
            <a:br>
              <a:rPr lang="cs-CZ" sz="3200" u="sng" dirty="0">
                <a:solidFill>
                  <a:srgbClr val="006600"/>
                </a:solidFill>
                <a:latin typeface="AR JULIAN"/>
                <a:ea typeface="Microsoft JhengHei Light" pitchFamily="34" charset="-120"/>
              </a:rPr>
            </a:br>
            <a:r>
              <a:rPr lang="cs-CZ" sz="3200" u="sng" dirty="0">
                <a:solidFill>
                  <a:srgbClr val="006600"/>
                </a:solidFill>
                <a:latin typeface="AR JULIAN"/>
                <a:ea typeface="Microsoft JhengHei Light" pitchFamily="34" charset="-120"/>
              </a:rPr>
              <a:t>Sint Bavo basisschol - Gent</a:t>
            </a:r>
            <a:endParaRPr lang="en-US" sz="3200" u="sng" dirty="0">
              <a:solidFill>
                <a:srgbClr val="006600"/>
              </a:solidFill>
              <a:latin typeface="AR JULIAN"/>
              <a:ea typeface="Microsoft JhengHei Light" pitchFamily="34" charset="-12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7" name="Obrázek 6" descr="14519837_998005833678552_640173655023934286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2885" y="236484"/>
            <a:ext cx="2677623" cy="24640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18FBABB-F268-4478-8E65-05CF904CE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7" y="2464020"/>
            <a:ext cx="6522048" cy="366612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8A367C14-B988-4064-A018-F35973F37C7D}"/>
              </a:ext>
            </a:extLst>
          </p:cNvPr>
          <p:cNvSpPr txBox="1"/>
          <p:nvPr/>
        </p:nvSpPr>
        <p:spPr>
          <a:xfrm>
            <a:off x="7050676" y="2558143"/>
            <a:ext cx="4119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357188">
              <a:buSzPct val="80000"/>
              <a:buFont typeface="Courier New" panose="02070309020205020404" pitchFamily="49" charset="0"/>
              <a:buChar char="o"/>
            </a:pPr>
            <a:r>
              <a:rPr lang="cs-CZ" sz="2000" dirty="0"/>
              <a:t>Katolická ZŠ a MŠ</a:t>
            </a:r>
          </a:p>
          <a:p>
            <a:pPr marL="542925" indent="-357188">
              <a:buSzPct val="80000"/>
              <a:buFont typeface="Courier New" panose="02070309020205020404" pitchFamily="49" charset="0"/>
              <a:buChar char="o"/>
            </a:pPr>
            <a:r>
              <a:rPr lang="cs-CZ" sz="2000" dirty="0"/>
              <a:t>Škola založená řádovými sestrami</a:t>
            </a:r>
          </a:p>
          <a:p>
            <a:pPr marL="542925" indent="-357188">
              <a:buSzPct val="80000"/>
              <a:buFont typeface="Courier New" panose="02070309020205020404" pitchFamily="49" charset="0"/>
              <a:buChar char="o"/>
            </a:pPr>
            <a:r>
              <a:rPr lang="cs-CZ" sz="2000" dirty="0"/>
              <a:t>Akademicky nejlepší škola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Gentu</a:t>
            </a:r>
          </a:p>
          <a:p>
            <a:pPr marL="542925" indent="-357188">
              <a:buSzPct val="80000"/>
              <a:buFont typeface="Courier New" panose="02070309020205020404" pitchFamily="49" charset="0"/>
              <a:buChar char="o"/>
            </a:pPr>
            <a:r>
              <a:rPr lang="cs-CZ" sz="2000" dirty="0"/>
              <a:t>MŠ – 8 </a:t>
            </a:r>
            <a:r>
              <a:rPr lang="cs-CZ" sz="2000" dirty="0" smtClean="0"/>
              <a:t>tříd, </a:t>
            </a:r>
            <a:r>
              <a:rPr lang="cs-CZ" sz="2000" dirty="0"/>
              <a:t>10 pedagogů</a:t>
            </a:r>
          </a:p>
          <a:p>
            <a:pPr marL="542925" indent="-357188">
              <a:buSzPct val="80000"/>
              <a:buFont typeface="Courier New" panose="02070309020205020404" pitchFamily="49" charset="0"/>
              <a:buChar char="o"/>
            </a:pPr>
            <a:r>
              <a:rPr lang="cs-CZ" sz="2000" dirty="0"/>
              <a:t>60% dětí nemluví vlámsky</a:t>
            </a:r>
          </a:p>
          <a:p>
            <a:pPr marL="542925" indent="-357188">
              <a:buSzPct val="80000"/>
              <a:buFont typeface="Courier New" panose="02070309020205020404" pitchFamily="49" charset="0"/>
              <a:buChar char="o"/>
            </a:pPr>
            <a:r>
              <a:rPr lang="cs-CZ" sz="2000" dirty="0"/>
              <a:t>Kompetence: respekt, pohostinnost, otevřenost, solidarita, rovnost, kvalita, inovace</a:t>
            </a:r>
          </a:p>
        </p:txBody>
      </p:sp>
    </p:spTree>
    <p:extLst>
      <p:ext uri="{BB962C8B-B14F-4D97-AF65-F5344CB8AC3E}">
        <p14:creationId xmlns:p14="http://schemas.microsoft.com/office/powerpoint/2010/main" val="258734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6AFFE8E-E650-431F-BB3E-130389FEF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418544"/>
            <a:ext cx="7956169" cy="73063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3600" b="0" u="sng" kern="1200" dirty="0">
                <a:solidFill>
                  <a:srgbClr val="006600"/>
                </a:solidFill>
                <a:latin typeface="AR JULIAN"/>
              </a:rPr>
              <a:t/>
            </a:r>
            <a:br>
              <a:rPr lang="cs-CZ" sz="3600" b="0" u="sng" kern="1200" dirty="0">
                <a:solidFill>
                  <a:srgbClr val="006600"/>
                </a:solidFill>
                <a:latin typeface="AR JULIAN"/>
              </a:rPr>
            </a:br>
            <a:r>
              <a:rPr lang="cs-CZ" sz="3600" u="sng" dirty="0">
                <a:solidFill>
                  <a:srgbClr val="006600"/>
                </a:solidFill>
                <a:latin typeface="AR JULIAN"/>
              </a:rPr>
              <a:t>Děti s odlišným mateřským </a:t>
            </a:r>
            <a:r>
              <a:rPr lang="cs-CZ" sz="3600" u="sng" dirty="0" smtClean="0">
                <a:solidFill>
                  <a:srgbClr val="006600"/>
                </a:solidFill>
                <a:latin typeface="AR JULIAN"/>
              </a:rPr>
              <a:t>jazykem</a:t>
            </a:r>
            <a:r>
              <a:rPr lang="cs-CZ" sz="3600" dirty="0" smtClean="0"/>
              <a:t> </a:t>
            </a:r>
            <a:r>
              <a:rPr lang="cs-CZ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cs-CZ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200" b="1" kern="12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7E49FF8D-7E65-4463-960E-B38D642DA30A}"/>
              </a:ext>
            </a:extLst>
          </p:cNvPr>
          <p:cNvSpPr txBox="1"/>
          <p:nvPr/>
        </p:nvSpPr>
        <p:spPr>
          <a:xfrm flipH="1">
            <a:off x="518984" y="1333501"/>
            <a:ext cx="596754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SzPct val="80000"/>
              <a:buFont typeface="Courier New" panose="02070309020205020404" pitchFamily="49" charset="0"/>
              <a:buChar char="o"/>
            </a:pPr>
            <a:r>
              <a:rPr lang="cs-CZ" sz="2000" dirty="0"/>
              <a:t>50 dětí s OMJ z 35 států celého světa</a:t>
            </a:r>
          </a:p>
          <a:p>
            <a:pPr marL="358775" indent="-358775">
              <a:buSzPct val="80000"/>
              <a:buFont typeface="Courier New" panose="02070309020205020404" pitchFamily="49" charset="0"/>
              <a:buChar char="o"/>
            </a:pPr>
            <a:r>
              <a:rPr lang="cs-CZ" sz="2000" dirty="0"/>
              <a:t>Dětem se individuálně věnuje jejich třídní učitelka</a:t>
            </a:r>
          </a:p>
          <a:p>
            <a:pPr marL="358775" indent="-358775">
              <a:buSzPct val="80000"/>
              <a:buFont typeface="Courier New" panose="02070309020205020404" pitchFamily="49" charset="0"/>
              <a:buChar char="o"/>
            </a:pPr>
            <a:r>
              <a:rPr lang="cs-CZ" sz="2000" dirty="0"/>
              <a:t>V průběhu vzdělávání s dětmi pracuje asistentka pedagoga</a:t>
            </a:r>
          </a:p>
          <a:p>
            <a:pPr marL="358775" indent="-358775">
              <a:buSzPct val="80000"/>
              <a:buFont typeface="Courier New" panose="02070309020205020404" pitchFamily="49" charset="0"/>
              <a:buChar char="o"/>
            </a:pPr>
            <a:r>
              <a:rPr lang="cs-CZ" sz="2000" dirty="0"/>
              <a:t>AP – zkušený starší pedagog s vysokoškolským vzděláním</a:t>
            </a:r>
          </a:p>
          <a:p>
            <a:pPr marL="358775" indent="-358775">
              <a:buSzPct val="80000"/>
              <a:buFont typeface="Courier New" panose="02070309020205020404" pitchFamily="49" charset="0"/>
              <a:buChar char="o"/>
            </a:pPr>
            <a:r>
              <a:rPr lang="cs-CZ" sz="2000" dirty="0"/>
              <a:t>Metody a formy práce: zpracovaná metodika pro práci s dětmi s OMJ – </a:t>
            </a:r>
            <a:r>
              <a:rPr lang="cs-CZ" sz="2000" dirty="0" smtClean="0"/>
              <a:t>„</a:t>
            </a:r>
            <a:r>
              <a:rPr lang="cs-CZ" sz="2000" dirty="0" err="1" smtClean="0"/>
              <a:t>Jules</a:t>
            </a:r>
            <a:r>
              <a:rPr lang="cs-CZ" sz="2000" dirty="0"/>
              <a:t>“</a:t>
            </a:r>
          </a:p>
          <a:p>
            <a:pPr marL="358775" indent="-358775">
              <a:buSzPct val="80000"/>
              <a:buFont typeface="Courier New" panose="02070309020205020404" pitchFamily="49" charset="0"/>
              <a:buChar char="o"/>
            </a:pPr>
            <a:r>
              <a:rPr lang="cs-CZ" sz="2000" dirty="0"/>
              <a:t>Pedagogové s touto metodikou pracují již 10 let, je součástí ŠVP</a:t>
            </a:r>
          </a:p>
          <a:p>
            <a:pPr marL="358775" indent="-358775">
              <a:buSzPct val="80000"/>
              <a:buFont typeface="Courier New" panose="02070309020205020404" pitchFamily="49" charset="0"/>
              <a:buChar char="o"/>
            </a:pPr>
            <a:r>
              <a:rPr lang="cs-CZ" sz="2000" dirty="0"/>
              <a:t>Metodika obsahuje: podrobný obrazový materiál, témata pro různé činnosti, pomoc s adaptací pro děti s OMJ</a:t>
            </a:r>
          </a:p>
          <a:p>
            <a:pPr marL="742950" indent="-285750">
              <a:buSzPct val="80000"/>
              <a:buFont typeface="Courier New" panose="02070309020205020404" pitchFamily="49" charset="0"/>
              <a:buChar char="o"/>
            </a:pPr>
            <a:endParaRPr lang="cs-CZ" sz="1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A1E8D7F-FB99-40A6-942F-66F07D9D3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153" y="418545"/>
            <a:ext cx="3257168" cy="21694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D04FBAD9-E19A-4171-A7EB-1A9E28C20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042" y="4388200"/>
            <a:ext cx="2736603" cy="15619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58B2D962-A3CD-4A07-BFB5-8E164DEFD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723" y="2825748"/>
            <a:ext cx="1957597" cy="31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8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B7CF9A35-19A6-40B7-B4F4-2F5E0B72D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69" y="765356"/>
            <a:ext cx="2209464" cy="393065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AA85B52-D91E-48E2-BD46-65A0B9EA0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8" y="765356"/>
            <a:ext cx="3843926" cy="216071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08BE9352-5D1F-4A5B-B360-8B0F43420B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1" b="-192"/>
          <a:stretch/>
        </p:blipFill>
        <p:spPr>
          <a:xfrm>
            <a:off x="720588" y="3258584"/>
            <a:ext cx="2209465" cy="308748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A992D17C-F9E0-4DFD-8C85-375CCB8E09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863" y="765356"/>
            <a:ext cx="2446956" cy="435314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83831448-501D-4E39-8670-06CBED99ED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46" y="3283960"/>
            <a:ext cx="2647784" cy="26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7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629364" y="709448"/>
            <a:ext cx="6917849" cy="69368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cs-CZ" sz="3200" b="1" u="sng" dirty="0">
                <a:solidFill>
                  <a:srgbClr val="006600"/>
                </a:solidFill>
                <a:latin typeface="AR JULIAN"/>
              </a:rPr>
              <a:t>Využití poznatků ze stáže: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7547213" y="5583545"/>
            <a:ext cx="4097825" cy="609600"/>
            <a:chOff x="8493248" y="29346"/>
            <a:chExt cx="3609975" cy="609600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xmlns="" id="{BA5B2491-C255-43DB-BC34-6916DB666A64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7" t="16213" b="17057"/>
            <a:stretch/>
          </p:blipFill>
          <p:spPr bwMode="auto">
            <a:xfrm>
              <a:off x="8493248" y="29346"/>
              <a:ext cx="3048000" cy="609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xmlns="" id="{C7946AF2-C58C-49BD-B75A-198F20E32AA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41248" y="29346"/>
              <a:ext cx="561975" cy="561975"/>
            </a:xfrm>
            <a:prstGeom prst="rect">
              <a:avLst/>
            </a:prstGeom>
            <a:noFill/>
          </p:spPr>
        </p:pic>
      </p:grpSp>
      <p:sp>
        <p:nvSpPr>
          <p:cNvPr id="10" name="Obdélník 9"/>
          <p:cNvSpPr/>
          <p:nvPr/>
        </p:nvSpPr>
        <p:spPr>
          <a:xfrm>
            <a:off x="629364" y="1403132"/>
            <a:ext cx="691784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Courier New" panose="02070309020205020404" pitchFamily="49" charset="0"/>
              <a:buChar char="o"/>
            </a:pPr>
            <a:r>
              <a:rPr lang="cs-CZ" sz="2000" dirty="0" smtClean="0"/>
              <a:t>propracovaná </a:t>
            </a:r>
            <a:r>
              <a:rPr lang="cs-CZ" sz="2000" dirty="0"/>
              <a:t>metodika práce s dětmi s OMJ s vhodnými  </a:t>
            </a:r>
            <a:br>
              <a:rPr lang="cs-CZ" sz="2000" dirty="0"/>
            </a:br>
            <a:r>
              <a:rPr lang="cs-CZ" sz="2000" dirty="0" smtClean="0"/>
              <a:t>pomůckami </a:t>
            </a:r>
            <a:r>
              <a:rPr lang="cs-CZ" sz="2000" dirty="0"/>
              <a:t>a materiálem</a:t>
            </a:r>
          </a:p>
          <a:p>
            <a:pPr marL="361950" indent="-361950">
              <a:buFont typeface="Courier New" panose="02070309020205020404" pitchFamily="49" charset="0"/>
              <a:buChar char="o"/>
            </a:pPr>
            <a:r>
              <a:rPr lang="cs-CZ" sz="2000" dirty="0" smtClean="0"/>
              <a:t>erudovaní </a:t>
            </a:r>
            <a:r>
              <a:rPr lang="cs-CZ" sz="2000" dirty="0"/>
              <a:t>asistenti pro práci s dětmi s OMJ</a:t>
            </a:r>
          </a:p>
          <a:p>
            <a:pPr marL="361950" indent="-361950">
              <a:buFont typeface="Courier New" panose="02070309020205020404" pitchFamily="49" charset="0"/>
              <a:buChar char="o"/>
            </a:pPr>
            <a:r>
              <a:rPr lang="cs-CZ" sz="2000" dirty="0" smtClean="0"/>
              <a:t>získávání </a:t>
            </a:r>
            <a:r>
              <a:rPr lang="cs-CZ" sz="2000" dirty="0"/>
              <a:t>zkušeností samotných pedagogů pro práci s </a:t>
            </a:r>
            <a:r>
              <a:rPr lang="cs-CZ" sz="2000" dirty="0" smtClean="0"/>
              <a:t>dětmi </a:t>
            </a:r>
            <a:br>
              <a:rPr lang="cs-CZ" sz="2000" dirty="0" smtClean="0"/>
            </a:br>
            <a:r>
              <a:rPr lang="cs-CZ" sz="2000" dirty="0" smtClean="0"/>
              <a:t>s OMJ</a:t>
            </a:r>
            <a:endParaRPr lang="cs-CZ" sz="2000" dirty="0"/>
          </a:p>
          <a:p>
            <a:pPr marL="361950" indent="-361950">
              <a:buFont typeface="Courier New" panose="02070309020205020404" pitchFamily="49" charset="0"/>
              <a:buChar char="o"/>
            </a:pPr>
            <a:r>
              <a:rPr lang="cs-CZ" sz="2000" dirty="0" smtClean="0"/>
              <a:t>zapojení </a:t>
            </a:r>
            <a:r>
              <a:rPr lang="cs-CZ" sz="2000" dirty="0"/>
              <a:t>rodičů dětí s OMJ do života školy </a:t>
            </a:r>
            <a:r>
              <a:rPr lang="cs-CZ" sz="2000" dirty="0" smtClean="0"/>
              <a:t>prostřednictvím jejich </a:t>
            </a:r>
            <a:r>
              <a:rPr lang="cs-CZ" sz="2000" dirty="0"/>
              <a:t>dětí a spolupráce s nimi </a:t>
            </a:r>
          </a:p>
          <a:p>
            <a:pPr marL="361950" indent="-361950">
              <a:buFont typeface="Wingdings" pitchFamily="2" charset="2"/>
              <a:buChar char="q"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CB7FD5FE-B317-4901-AB54-27CE31D2AC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12" y="1403132"/>
            <a:ext cx="4097825" cy="307336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74BCE7F7-FAB7-40FB-9DBF-6705325B79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77" y="3976549"/>
            <a:ext cx="3073022" cy="23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78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742950" indent="-285750">
          <a:buSzPct val="80000"/>
          <a:buFont typeface="Courier New" panose="02070309020205020404" pitchFamily="49" charset="0"/>
          <a:buChar char="o"/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TM01859868[[fn=Teplo]]</Template>
  <TotalTime>0</TotalTime>
  <Words>173</Words>
  <Application>Microsoft Office PowerPoint</Application>
  <PresentationFormat>Vlastní</PresentationFormat>
  <Paragraphs>36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Thermal</vt:lpstr>
      <vt:lpstr>Stáž – Belgie Gent 1.12. - 4.12.2019</vt:lpstr>
      <vt:lpstr>Prezentace aplikace PowerPoint</vt:lpstr>
      <vt:lpstr>1.12. - 4.12.2019 Sint Bavo basisschol - Gent</vt:lpstr>
      <vt:lpstr> Děti s odlišným mateřským jazykem 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Stáže Švédsko Skillingaryd</dc:title>
  <dc:creator/>
  <cp:lastModifiedBy/>
  <cp:revision>335</cp:revision>
  <dcterms:created xsi:type="dcterms:W3CDTF">2018-10-13T17:16:37Z</dcterms:created>
  <dcterms:modified xsi:type="dcterms:W3CDTF">2020-02-03T21:13:11Z</dcterms:modified>
</cp:coreProperties>
</file>