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60" r:id="rId3"/>
    <p:sldId id="257" r:id="rId4"/>
    <p:sldId id="259" r:id="rId5"/>
    <p:sldId id="271" r:id="rId6"/>
    <p:sldId id="263" r:id="rId7"/>
    <p:sldId id="264" r:id="rId8"/>
    <p:sldId id="269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3B340-9D5E-48F2-ADAE-2A8560D14790}" v="151" dt="2021-02-14T17:47:55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74081" autoAdjust="0"/>
  </p:normalViewPr>
  <p:slideViewPr>
    <p:cSldViewPr snapToGrid="0">
      <p:cViewPr varScale="1">
        <p:scale>
          <a:sx n="85" d="100"/>
          <a:sy n="85" d="100"/>
        </p:scale>
        <p:origin x="-138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Faltyskova" userId="29514722f607feb0" providerId="LiveId" clId="{382D63DC-0446-4049-BEFD-DF909E66E028}"/>
    <pc:docChg chg="delSld modSld">
      <pc:chgData name="Iva Faltyskova" userId="29514722f607feb0" providerId="LiveId" clId="{382D63DC-0446-4049-BEFD-DF909E66E028}" dt="2021-02-14T17:29:14.903" v="15" actId="6549"/>
      <pc:docMkLst>
        <pc:docMk/>
      </pc:docMkLst>
      <pc:sldChg chg="modNotesTx">
        <pc:chgData name="Iva Faltyskova" userId="29514722f607feb0" providerId="LiveId" clId="{382D63DC-0446-4049-BEFD-DF909E66E028}" dt="2021-02-14T17:27:12.269" v="1" actId="6549"/>
        <pc:sldMkLst>
          <pc:docMk/>
          <pc:sldMk cId="1458112667" sldId="257"/>
        </pc:sldMkLst>
      </pc:sldChg>
      <pc:sldChg chg="modNotesTx">
        <pc:chgData name="Iva Faltyskova" userId="29514722f607feb0" providerId="LiveId" clId="{382D63DC-0446-4049-BEFD-DF909E66E028}" dt="2021-02-14T17:28:56.814" v="9" actId="6549"/>
        <pc:sldMkLst>
          <pc:docMk/>
          <pc:sldMk cId="3772618977" sldId="259"/>
        </pc:sldMkLst>
      </pc:sldChg>
      <pc:sldChg chg="modNotesTx">
        <pc:chgData name="Iva Faltyskova" userId="29514722f607feb0" providerId="LiveId" clId="{382D63DC-0446-4049-BEFD-DF909E66E028}" dt="2021-02-14T17:27:03.785" v="0" actId="6549"/>
        <pc:sldMkLst>
          <pc:docMk/>
          <pc:sldMk cId="3279407415" sldId="260"/>
        </pc:sldMkLst>
      </pc:sldChg>
      <pc:sldChg chg="del">
        <pc:chgData name="Iva Faltyskova" userId="29514722f607feb0" providerId="LiveId" clId="{382D63DC-0446-4049-BEFD-DF909E66E028}" dt="2021-02-14T17:27:27.216" v="2" actId="47"/>
        <pc:sldMkLst>
          <pc:docMk/>
          <pc:sldMk cId="1650689649" sldId="262"/>
        </pc:sldMkLst>
      </pc:sldChg>
      <pc:sldChg chg="modNotesTx">
        <pc:chgData name="Iva Faltyskova" userId="29514722f607feb0" providerId="LiveId" clId="{382D63DC-0446-4049-BEFD-DF909E66E028}" dt="2021-02-14T17:29:03.355" v="11" actId="6549"/>
        <pc:sldMkLst>
          <pc:docMk/>
          <pc:sldMk cId="2271110158" sldId="263"/>
        </pc:sldMkLst>
      </pc:sldChg>
      <pc:sldChg chg="modNotesTx">
        <pc:chgData name="Iva Faltyskova" userId="29514722f607feb0" providerId="LiveId" clId="{382D63DC-0446-4049-BEFD-DF909E66E028}" dt="2021-02-14T17:29:05.431" v="12" actId="6549"/>
        <pc:sldMkLst>
          <pc:docMk/>
          <pc:sldMk cId="2469241996" sldId="264"/>
        </pc:sldMkLst>
      </pc:sldChg>
      <pc:sldChg chg="del">
        <pc:chgData name="Iva Faltyskova" userId="29514722f607feb0" providerId="LiveId" clId="{382D63DC-0446-4049-BEFD-DF909E66E028}" dt="2021-02-14T17:27:46.675" v="4" actId="47"/>
        <pc:sldMkLst>
          <pc:docMk/>
          <pc:sldMk cId="646825030" sldId="265"/>
        </pc:sldMkLst>
      </pc:sldChg>
      <pc:sldChg chg="modNotesTx">
        <pc:chgData name="Iva Faltyskova" userId="29514722f607feb0" providerId="LiveId" clId="{382D63DC-0446-4049-BEFD-DF909E66E028}" dt="2021-02-14T17:29:12.493" v="14" actId="6549"/>
        <pc:sldMkLst>
          <pc:docMk/>
          <pc:sldMk cId="3929827700" sldId="266"/>
        </pc:sldMkLst>
      </pc:sldChg>
      <pc:sldChg chg="modNotesTx">
        <pc:chgData name="Iva Faltyskova" userId="29514722f607feb0" providerId="LiveId" clId="{382D63DC-0446-4049-BEFD-DF909E66E028}" dt="2021-02-14T17:29:14.903" v="15" actId="6549"/>
        <pc:sldMkLst>
          <pc:docMk/>
          <pc:sldMk cId="1983525800" sldId="267"/>
        </pc:sldMkLst>
      </pc:sldChg>
      <pc:sldChg chg="del">
        <pc:chgData name="Iva Faltyskova" userId="29514722f607feb0" providerId="LiveId" clId="{382D63DC-0446-4049-BEFD-DF909E66E028}" dt="2021-02-14T17:27:37.237" v="3" actId="47"/>
        <pc:sldMkLst>
          <pc:docMk/>
          <pc:sldMk cId="4239375700" sldId="268"/>
        </pc:sldMkLst>
      </pc:sldChg>
      <pc:sldChg chg="modNotesTx">
        <pc:chgData name="Iva Faltyskova" userId="29514722f607feb0" providerId="LiveId" clId="{382D63DC-0446-4049-BEFD-DF909E66E028}" dt="2021-02-14T17:29:10.173" v="13" actId="6549"/>
        <pc:sldMkLst>
          <pc:docMk/>
          <pc:sldMk cId="816635399" sldId="269"/>
        </pc:sldMkLst>
      </pc:sldChg>
      <pc:sldChg chg="del">
        <pc:chgData name="Iva Faltyskova" userId="29514722f607feb0" providerId="LiveId" clId="{382D63DC-0446-4049-BEFD-DF909E66E028}" dt="2021-02-14T17:28:05.947" v="6" actId="47"/>
        <pc:sldMkLst>
          <pc:docMk/>
          <pc:sldMk cId="1009683494" sldId="270"/>
        </pc:sldMkLst>
      </pc:sldChg>
      <pc:sldChg chg="modNotesTx">
        <pc:chgData name="Iva Faltyskova" userId="29514722f607feb0" providerId="LiveId" clId="{382D63DC-0446-4049-BEFD-DF909E66E028}" dt="2021-02-14T17:28:59.240" v="10" actId="6549"/>
        <pc:sldMkLst>
          <pc:docMk/>
          <pc:sldMk cId="2289489021" sldId="271"/>
        </pc:sldMkLst>
      </pc:sldChg>
      <pc:sldChg chg="del">
        <pc:chgData name="Iva Faltyskova" userId="29514722f607feb0" providerId="LiveId" clId="{382D63DC-0446-4049-BEFD-DF909E66E028}" dt="2021-02-14T17:28:09.276" v="7" actId="47"/>
        <pc:sldMkLst>
          <pc:docMk/>
          <pc:sldMk cId="4053498929" sldId="272"/>
        </pc:sldMkLst>
      </pc:sldChg>
      <pc:sldChg chg="del">
        <pc:chgData name="Iva Faltyskova" userId="29514722f607feb0" providerId="LiveId" clId="{382D63DC-0446-4049-BEFD-DF909E66E028}" dt="2021-02-14T17:27:57.719" v="5" actId="47"/>
        <pc:sldMkLst>
          <pc:docMk/>
          <pc:sldMk cId="697516319" sldId="273"/>
        </pc:sldMkLst>
      </pc:sldChg>
      <pc:sldChg chg="del">
        <pc:chgData name="Iva Faltyskova" userId="29514722f607feb0" providerId="LiveId" clId="{382D63DC-0446-4049-BEFD-DF909E66E028}" dt="2021-02-14T17:28:17.302" v="8" actId="47"/>
        <pc:sldMkLst>
          <pc:docMk/>
          <pc:sldMk cId="1648933482" sldId="274"/>
        </pc:sldMkLst>
      </pc:sldChg>
    </pc:docChg>
  </pc:docChgLst>
  <pc:docChgLst>
    <pc:chgData name="Iva Faltyskova" userId="29514722f607feb0" providerId="LiveId" clId="{5063B340-9D5E-48F2-ADAE-2A8560D14790}"/>
    <pc:docChg chg="custSel addSld delSld modSld sldOrd">
      <pc:chgData name="Iva Faltyskova" userId="29514722f607feb0" providerId="LiveId" clId="{5063B340-9D5E-48F2-ADAE-2A8560D14790}" dt="2021-02-14T17:48:10.430" v="346" actId="14100"/>
      <pc:docMkLst>
        <pc:docMk/>
      </pc:docMkLst>
      <pc:sldChg chg="del setBg">
        <pc:chgData name="Iva Faltyskova" userId="29514722f607feb0" providerId="LiveId" clId="{5063B340-9D5E-48F2-ADAE-2A8560D14790}" dt="2021-02-14T17:46:21.929" v="296" actId="47"/>
        <pc:sldMkLst>
          <pc:docMk/>
          <pc:sldMk cId="2728515417" sldId="256"/>
        </pc:sldMkLst>
      </pc:sldChg>
      <pc:sldChg chg="modSp setBg">
        <pc:chgData name="Iva Faltyskova" userId="29514722f607feb0" providerId="LiveId" clId="{5063B340-9D5E-48F2-ADAE-2A8560D14790}" dt="2021-02-14T17:45:51.391" v="292" actId="207"/>
        <pc:sldMkLst>
          <pc:docMk/>
          <pc:sldMk cId="1458112667" sldId="257"/>
        </pc:sldMkLst>
        <pc:spChg chg="mod">
          <ac:chgData name="Iva Faltyskova" userId="29514722f607feb0" providerId="LiveId" clId="{5063B340-9D5E-48F2-ADAE-2A8560D14790}" dt="2021-02-14T17:45:28.969" v="288" actId="2711"/>
          <ac:spMkLst>
            <pc:docMk/>
            <pc:sldMk cId="1458112667" sldId="257"/>
            <ac:spMk id="9" creationId="{1952B60A-4382-40D3-9B0D-9618231F20BA}"/>
          </ac:spMkLst>
        </pc:spChg>
        <pc:spChg chg="mod">
          <ac:chgData name="Iva Faltyskova" userId="29514722f607feb0" providerId="LiveId" clId="{5063B340-9D5E-48F2-ADAE-2A8560D14790}" dt="2021-02-14T17:45:51.391" v="292" actId="207"/>
          <ac:spMkLst>
            <pc:docMk/>
            <pc:sldMk cId="1458112667" sldId="257"/>
            <ac:spMk id="13" creationId="{FEEDE191-0BBA-4104-B991-4118101545BE}"/>
          </ac:spMkLst>
        </pc:spChg>
        <pc:spChg chg="mod">
          <ac:chgData name="Iva Faltyskova" userId="29514722f607feb0" providerId="LiveId" clId="{5063B340-9D5E-48F2-ADAE-2A8560D14790}" dt="2021-02-14T17:45:28.969" v="288" actId="2711"/>
          <ac:spMkLst>
            <pc:docMk/>
            <pc:sldMk cId="1458112667" sldId="257"/>
            <ac:spMk id="15" creationId="{65AFED22-08B4-49FD-B780-04D70D0DDFAA}"/>
          </ac:spMkLst>
        </pc:spChg>
        <pc:spChg chg="mod">
          <ac:chgData name="Iva Faltyskova" userId="29514722f607feb0" providerId="LiveId" clId="{5063B340-9D5E-48F2-ADAE-2A8560D14790}" dt="2021-02-14T17:45:28.969" v="288" actId="2711"/>
          <ac:spMkLst>
            <pc:docMk/>
            <pc:sldMk cId="1458112667" sldId="257"/>
            <ac:spMk id="19" creationId="{ECFFA8A4-DC8A-4EF7-83DD-DF615C732C47}"/>
          </ac:spMkLst>
        </pc:spChg>
        <pc:spChg chg="mod">
          <ac:chgData name="Iva Faltyskova" userId="29514722f607feb0" providerId="LiveId" clId="{5063B340-9D5E-48F2-ADAE-2A8560D14790}" dt="2021-02-14T17:45:40.432" v="289" actId="313"/>
          <ac:spMkLst>
            <pc:docMk/>
            <pc:sldMk cId="1458112667" sldId="257"/>
            <ac:spMk id="21" creationId="{7E470D13-5E36-4C79-B6E4-441F94E03B55}"/>
          </ac:spMkLst>
        </pc:spChg>
        <pc:spChg chg="mod">
          <ac:chgData name="Iva Faltyskova" userId="29514722f607feb0" providerId="LiveId" clId="{5063B340-9D5E-48F2-ADAE-2A8560D14790}" dt="2021-02-14T17:45:28.969" v="288" actId="2711"/>
          <ac:spMkLst>
            <pc:docMk/>
            <pc:sldMk cId="1458112667" sldId="257"/>
            <ac:spMk id="29" creationId="{08D253B4-D528-428C-8A38-E0B60A20FC7E}"/>
          </ac:spMkLst>
        </pc:spChg>
        <pc:spChg chg="mod">
          <ac:chgData name="Iva Faltyskova" userId="29514722f607feb0" providerId="LiveId" clId="{5063B340-9D5E-48F2-ADAE-2A8560D14790}" dt="2021-02-14T17:45:28.969" v="288" actId="2711"/>
          <ac:spMkLst>
            <pc:docMk/>
            <pc:sldMk cId="1458112667" sldId="257"/>
            <ac:spMk id="31" creationId="{0DBBFC42-83AE-4AE6-A776-C5BC4DF49E3D}"/>
          </ac:spMkLst>
        </pc:spChg>
      </pc:sldChg>
      <pc:sldChg chg="modSp mod setBg">
        <pc:chgData name="Iva Faltyskova" userId="29514722f607feb0" providerId="LiveId" clId="{5063B340-9D5E-48F2-ADAE-2A8560D14790}" dt="2021-02-14T17:46:04.264" v="294" actId="1076"/>
        <pc:sldMkLst>
          <pc:docMk/>
          <pc:sldMk cId="3772618977" sldId="259"/>
        </pc:sldMkLst>
        <pc:spChg chg="mod">
          <ac:chgData name="Iva Faltyskova" userId="29514722f607feb0" providerId="LiveId" clId="{5063B340-9D5E-48F2-ADAE-2A8560D14790}" dt="2021-02-14T17:45:59.537" v="293" actId="2711"/>
          <ac:spMkLst>
            <pc:docMk/>
            <pc:sldMk cId="3772618977" sldId="259"/>
            <ac:spMk id="5" creationId="{F2A608C5-1389-4830-A007-ED3364F6785A}"/>
          </ac:spMkLst>
        </pc:spChg>
        <pc:spChg chg="mod">
          <ac:chgData name="Iva Faltyskova" userId="29514722f607feb0" providerId="LiveId" clId="{5063B340-9D5E-48F2-ADAE-2A8560D14790}" dt="2021-02-14T17:45:59.537" v="293" actId="2711"/>
          <ac:spMkLst>
            <pc:docMk/>
            <pc:sldMk cId="3772618977" sldId="259"/>
            <ac:spMk id="8" creationId="{10A911BD-CD3C-411B-8E8C-0279140090C1}"/>
          </ac:spMkLst>
        </pc:spChg>
        <pc:spChg chg="mod">
          <ac:chgData name="Iva Faltyskova" userId="29514722f607feb0" providerId="LiveId" clId="{5063B340-9D5E-48F2-ADAE-2A8560D14790}" dt="2021-02-14T17:45:59.537" v="293" actId="2711"/>
          <ac:spMkLst>
            <pc:docMk/>
            <pc:sldMk cId="3772618977" sldId="259"/>
            <ac:spMk id="10" creationId="{D15308BF-F2F7-4C38-97AC-252E96B3AACC}"/>
          </ac:spMkLst>
        </pc:spChg>
        <pc:spChg chg="mod">
          <ac:chgData name="Iva Faltyskova" userId="29514722f607feb0" providerId="LiveId" clId="{5063B340-9D5E-48F2-ADAE-2A8560D14790}" dt="2021-02-14T17:45:59.537" v="293" actId="2711"/>
          <ac:spMkLst>
            <pc:docMk/>
            <pc:sldMk cId="3772618977" sldId="259"/>
            <ac:spMk id="12" creationId="{BFDFE9EC-80F3-4FE8-86DF-3D57FE3E9764}"/>
          </ac:spMkLst>
        </pc:spChg>
        <pc:spChg chg="mod">
          <ac:chgData name="Iva Faltyskova" userId="29514722f607feb0" providerId="LiveId" clId="{5063B340-9D5E-48F2-ADAE-2A8560D14790}" dt="2021-02-14T17:46:04.264" v="294" actId="1076"/>
          <ac:spMkLst>
            <pc:docMk/>
            <pc:sldMk cId="3772618977" sldId="259"/>
            <ac:spMk id="17" creationId="{7C7F6393-ED18-4967-9C8F-65D40471BE17}"/>
          </ac:spMkLst>
        </pc:spChg>
      </pc:sldChg>
      <pc:sldChg chg="addSp delSp modSp mod setBg modAnim">
        <pc:chgData name="Iva Faltyskova" userId="29514722f607feb0" providerId="LiveId" clId="{5063B340-9D5E-48F2-ADAE-2A8560D14790}" dt="2021-02-14T17:45:21.436" v="287" actId="1076"/>
        <pc:sldMkLst>
          <pc:docMk/>
          <pc:sldMk cId="3279407415" sldId="260"/>
        </pc:sldMkLst>
        <pc:spChg chg="del mod">
          <ac:chgData name="Iva Faltyskova" userId="29514722f607feb0" providerId="LiveId" clId="{5063B340-9D5E-48F2-ADAE-2A8560D14790}" dt="2021-02-14T17:32:44.904" v="7"/>
          <ac:spMkLst>
            <pc:docMk/>
            <pc:sldMk cId="3279407415" sldId="260"/>
            <ac:spMk id="2" creationId="{1261AA7D-1A90-4358-8DE6-9953580FFC2C}"/>
          </ac:spMkLst>
        </pc:spChg>
        <pc:spChg chg="mod">
          <ac:chgData name="Iva Faltyskova" userId="29514722f607feb0" providerId="LiveId" clId="{5063B340-9D5E-48F2-ADAE-2A8560D14790}" dt="2021-02-14T17:43:56.351" v="176" actId="2711"/>
          <ac:spMkLst>
            <pc:docMk/>
            <pc:sldMk cId="3279407415" sldId="260"/>
            <ac:spMk id="6" creationId="{AB896256-4ED0-41DF-BBD9-D6A47B740EE5}"/>
          </ac:spMkLst>
        </pc:spChg>
        <pc:spChg chg="mod">
          <ac:chgData name="Iva Faltyskova" userId="29514722f607feb0" providerId="LiveId" clId="{5063B340-9D5E-48F2-ADAE-2A8560D14790}" dt="2021-02-14T17:45:13.097" v="285" actId="14100"/>
          <ac:spMkLst>
            <pc:docMk/>
            <pc:sldMk cId="3279407415" sldId="260"/>
            <ac:spMk id="9" creationId="{971A75AC-AC10-429F-9635-85456BA2A76D}"/>
          </ac:spMkLst>
        </pc:spChg>
        <pc:spChg chg="mod">
          <ac:chgData name="Iva Faltyskova" userId="29514722f607feb0" providerId="LiveId" clId="{5063B340-9D5E-48F2-ADAE-2A8560D14790}" dt="2021-02-14T17:43:56.351" v="176" actId="2711"/>
          <ac:spMkLst>
            <pc:docMk/>
            <pc:sldMk cId="3279407415" sldId="260"/>
            <ac:spMk id="10" creationId="{D1E85ECF-C67B-4D83-967F-F50DFE0EC1B3}"/>
          </ac:spMkLst>
        </pc:spChg>
        <pc:spChg chg="mod">
          <ac:chgData name="Iva Faltyskova" userId="29514722f607feb0" providerId="LiveId" clId="{5063B340-9D5E-48F2-ADAE-2A8560D14790}" dt="2021-02-14T17:45:21.436" v="287" actId="1076"/>
          <ac:spMkLst>
            <pc:docMk/>
            <pc:sldMk cId="3279407415" sldId="260"/>
            <ac:spMk id="11" creationId="{73623B6B-CBB7-4DA9-9A48-9B2C5559DF1A}"/>
          </ac:spMkLst>
        </pc:spChg>
        <pc:spChg chg="mod">
          <ac:chgData name="Iva Faltyskova" userId="29514722f607feb0" providerId="LiveId" clId="{5063B340-9D5E-48F2-ADAE-2A8560D14790}" dt="2021-02-14T17:45:16.740" v="286" actId="1076"/>
          <ac:spMkLst>
            <pc:docMk/>
            <pc:sldMk cId="3279407415" sldId="260"/>
            <ac:spMk id="12" creationId="{BD4CC530-A0CF-4B3A-8308-7975E99ED6A5}"/>
          </ac:spMkLst>
        </pc:spChg>
        <pc:spChg chg="add mod">
          <ac:chgData name="Iva Faltyskova" userId="29514722f607feb0" providerId="LiveId" clId="{5063B340-9D5E-48F2-ADAE-2A8560D14790}" dt="2021-02-14T17:44:55.479" v="281" actId="115"/>
          <ac:spMkLst>
            <pc:docMk/>
            <pc:sldMk cId="3279407415" sldId="260"/>
            <ac:spMk id="13" creationId="{E38ACB0C-AB3D-4CFF-8D2A-B621AE61C6E8}"/>
          </ac:spMkLst>
        </pc:spChg>
        <pc:spChg chg="mod">
          <ac:chgData name="Iva Faltyskova" userId="29514722f607feb0" providerId="LiveId" clId="{5063B340-9D5E-48F2-ADAE-2A8560D14790}" dt="2021-02-14T17:45:09.028" v="283" actId="1076"/>
          <ac:spMkLst>
            <pc:docMk/>
            <pc:sldMk cId="3279407415" sldId="260"/>
            <ac:spMk id="14" creationId="{354D7EF6-7238-4F9B-80D7-0CDA8F8C6EF4}"/>
          </ac:spMkLst>
        </pc:spChg>
        <pc:picChg chg="del">
          <ac:chgData name="Iva Faltyskova" userId="29514722f607feb0" providerId="LiveId" clId="{5063B340-9D5E-48F2-ADAE-2A8560D14790}" dt="2021-02-14T17:44:37.455" v="274" actId="478"/>
          <ac:picMkLst>
            <pc:docMk/>
            <pc:sldMk cId="3279407415" sldId="260"/>
            <ac:picMk id="7" creationId="{7A9FADA6-A12D-4867-9101-95CB01B63061}"/>
          </ac:picMkLst>
        </pc:picChg>
        <pc:picChg chg="add del">
          <ac:chgData name="Iva Faltyskova" userId="29514722f607feb0" providerId="LiveId" clId="{5063B340-9D5E-48F2-ADAE-2A8560D14790}" dt="2021-02-14T17:32:12.824" v="4" actId="478"/>
          <ac:picMkLst>
            <pc:docMk/>
            <pc:sldMk cId="3279407415" sldId="260"/>
            <ac:picMk id="1026" creationId="{A1D4AF37-A7C0-4219-B40F-11727606AE43}"/>
          </ac:picMkLst>
        </pc:picChg>
      </pc:sldChg>
      <pc:sldChg chg="modSp mod setBg">
        <pc:chgData name="Iva Faltyskova" userId="29514722f607feb0" providerId="LiveId" clId="{5063B340-9D5E-48F2-ADAE-2A8560D14790}" dt="2021-02-14T17:46:40.934" v="299" actId="2711"/>
        <pc:sldMkLst>
          <pc:docMk/>
          <pc:sldMk cId="2271110158" sldId="263"/>
        </pc:sldMkLst>
        <pc:spChg chg="mod">
          <ac:chgData name="Iva Faltyskova" userId="29514722f607feb0" providerId="LiveId" clId="{5063B340-9D5E-48F2-ADAE-2A8560D14790}" dt="2021-02-14T17:46:28.278" v="297" actId="2711"/>
          <ac:spMkLst>
            <pc:docMk/>
            <pc:sldMk cId="2271110158" sldId="263"/>
            <ac:spMk id="9" creationId="{995EF42E-2F08-43BE-8128-4E906909B099}"/>
          </ac:spMkLst>
        </pc:spChg>
        <pc:spChg chg="mod">
          <ac:chgData name="Iva Faltyskova" userId="29514722f607feb0" providerId="LiveId" clId="{5063B340-9D5E-48F2-ADAE-2A8560D14790}" dt="2021-02-14T17:46:33.046" v="298" actId="2711"/>
          <ac:spMkLst>
            <pc:docMk/>
            <pc:sldMk cId="2271110158" sldId="263"/>
            <ac:spMk id="11" creationId="{DC9EDD78-183A-432E-BE55-FB75D2476771}"/>
          </ac:spMkLst>
        </pc:spChg>
        <pc:spChg chg="mod">
          <ac:chgData name="Iva Faltyskova" userId="29514722f607feb0" providerId="LiveId" clId="{5063B340-9D5E-48F2-ADAE-2A8560D14790}" dt="2021-02-14T17:46:40.934" v="299" actId="2711"/>
          <ac:spMkLst>
            <pc:docMk/>
            <pc:sldMk cId="2271110158" sldId="263"/>
            <ac:spMk id="13" creationId="{BB6C2922-79EC-4D25-AF1E-C9F33A699EAA}"/>
          </ac:spMkLst>
        </pc:spChg>
        <pc:spChg chg="mod">
          <ac:chgData name="Iva Faltyskova" userId="29514722f607feb0" providerId="LiveId" clId="{5063B340-9D5E-48F2-ADAE-2A8560D14790}" dt="2021-02-14T17:46:40.934" v="299" actId="2711"/>
          <ac:spMkLst>
            <pc:docMk/>
            <pc:sldMk cId="2271110158" sldId="263"/>
            <ac:spMk id="19" creationId="{8D90879D-AA08-45FF-AC9A-80186975EC78}"/>
          </ac:spMkLst>
        </pc:spChg>
      </pc:sldChg>
      <pc:sldChg chg="modSp mod setBg">
        <pc:chgData name="Iva Faltyskova" userId="29514722f607feb0" providerId="LiveId" clId="{5063B340-9D5E-48F2-ADAE-2A8560D14790}" dt="2021-02-14T17:47:11.102" v="303" actId="207"/>
        <pc:sldMkLst>
          <pc:docMk/>
          <pc:sldMk cId="2469241996" sldId="264"/>
        </pc:sldMkLst>
        <pc:spChg chg="mod">
          <ac:chgData name="Iva Faltyskova" userId="29514722f607feb0" providerId="LiveId" clId="{5063B340-9D5E-48F2-ADAE-2A8560D14790}" dt="2021-02-14T17:47:06.333" v="302" actId="207"/>
          <ac:spMkLst>
            <pc:docMk/>
            <pc:sldMk cId="2469241996" sldId="264"/>
            <ac:spMk id="2" creationId="{6647D040-C8FC-485E-8061-B1E244A471DE}"/>
          </ac:spMkLst>
        </pc:spChg>
        <pc:spChg chg="mod">
          <ac:chgData name="Iva Faltyskova" userId="29514722f607feb0" providerId="LiveId" clId="{5063B340-9D5E-48F2-ADAE-2A8560D14790}" dt="2021-02-14T17:47:11.102" v="303" actId="207"/>
          <ac:spMkLst>
            <pc:docMk/>
            <pc:sldMk cId="2469241996" sldId="264"/>
            <ac:spMk id="26" creationId="{6AFEC6EF-D37D-4F9F-A45F-C0B35D81A4F8}"/>
          </ac:spMkLst>
        </pc:spChg>
      </pc:sldChg>
      <pc:sldChg chg="modSp mod setBg">
        <pc:chgData name="Iva Faltyskova" userId="29514722f607feb0" providerId="LiveId" clId="{5063B340-9D5E-48F2-ADAE-2A8560D14790}" dt="2021-02-14T17:47:44.389" v="307" actId="2711"/>
        <pc:sldMkLst>
          <pc:docMk/>
          <pc:sldMk cId="3929827700" sldId="266"/>
        </pc:sldMkLst>
        <pc:spChg chg="mod">
          <ac:chgData name="Iva Faltyskova" userId="29514722f607feb0" providerId="LiveId" clId="{5063B340-9D5E-48F2-ADAE-2A8560D14790}" dt="2021-02-14T17:47:31.424" v="305" actId="2711"/>
          <ac:spMkLst>
            <pc:docMk/>
            <pc:sldMk cId="3929827700" sldId="266"/>
            <ac:spMk id="2" creationId="{7698CE87-E453-4854-A894-9B658169E9FF}"/>
          </ac:spMkLst>
        </pc:spChg>
        <pc:spChg chg="mod">
          <ac:chgData name="Iva Faltyskova" userId="29514722f607feb0" providerId="LiveId" clId="{5063B340-9D5E-48F2-ADAE-2A8560D14790}" dt="2021-02-14T17:47:44.389" v="307" actId="2711"/>
          <ac:spMkLst>
            <pc:docMk/>
            <pc:sldMk cId="3929827700" sldId="266"/>
            <ac:spMk id="19" creationId="{480024E3-D31A-436B-86D4-038A495A0291}"/>
          </ac:spMkLst>
        </pc:spChg>
      </pc:sldChg>
      <pc:sldChg chg="modSp mod setBg">
        <pc:chgData name="Iva Faltyskova" userId="29514722f607feb0" providerId="LiveId" clId="{5063B340-9D5E-48F2-ADAE-2A8560D14790}" dt="2021-02-14T17:48:10.430" v="346" actId="14100"/>
        <pc:sldMkLst>
          <pc:docMk/>
          <pc:sldMk cId="1983525800" sldId="267"/>
        </pc:sldMkLst>
        <pc:spChg chg="mod">
          <ac:chgData name="Iva Faltyskova" userId="29514722f607feb0" providerId="LiveId" clId="{5063B340-9D5E-48F2-ADAE-2A8560D14790}" dt="2021-02-14T17:47:55.936" v="308" actId="2711"/>
          <ac:spMkLst>
            <pc:docMk/>
            <pc:sldMk cId="1983525800" sldId="267"/>
            <ac:spMk id="2" creationId="{7698CE87-E453-4854-A894-9B658169E9FF}"/>
          </ac:spMkLst>
        </pc:spChg>
        <pc:spChg chg="mod">
          <ac:chgData name="Iva Faltyskova" userId="29514722f607feb0" providerId="LiveId" clId="{5063B340-9D5E-48F2-ADAE-2A8560D14790}" dt="2021-02-14T17:47:55.936" v="308" actId="2711"/>
          <ac:spMkLst>
            <pc:docMk/>
            <pc:sldMk cId="1983525800" sldId="267"/>
            <ac:spMk id="8" creationId="{D76A09B8-045A-4F43-8783-4AA0F69F169C}"/>
          </ac:spMkLst>
        </pc:spChg>
        <pc:spChg chg="mod">
          <ac:chgData name="Iva Faltyskova" userId="29514722f607feb0" providerId="LiveId" clId="{5063B340-9D5E-48F2-ADAE-2A8560D14790}" dt="2021-02-14T17:48:10.430" v="346" actId="14100"/>
          <ac:spMkLst>
            <pc:docMk/>
            <pc:sldMk cId="1983525800" sldId="267"/>
            <ac:spMk id="26" creationId="{6AFEC6EF-D37D-4F9F-A45F-C0B35D81A4F8}"/>
          </ac:spMkLst>
        </pc:spChg>
        <pc:picChg chg="mod">
          <ac:chgData name="Iva Faltyskova" userId="29514722f607feb0" providerId="LiveId" clId="{5063B340-9D5E-48F2-ADAE-2A8560D14790}" dt="2021-02-14T17:47:55.936" v="308" actId="2711"/>
          <ac:picMkLst>
            <pc:docMk/>
            <pc:sldMk cId="1983525800" sldId="267"/>
            <ac:picMk id="4" creationId="{45BC1963-7D52-49AF-9D1F-7D38B1C36E72}"/>
          </ac:picMkLst>
        </pc:picChg>
      </pc:sldChg>
      <pc:sldChg chg="modSp setBg">
        <pc:chgData name="Iva Faltyskova" userId="29514722f607feb0" providerId="LiveId" clId="{5063B340-9D5E-48F2-ADAE-2A8560D14790}" dt="2021-02-14T17:47:20.071" v="304" actId="2711"/>
        <pc:sldMkLst>
          <pc:docMk/>
          <pc:sldMk cId="816635399" sldId="269"/>
        </pc:sldMkLst>
        <pc:spChg chg="mod">
          <ac:chgData name="Iva Faltyskova" userId="29514722f607feb0" providerId="LiveId" clId="{5063B340-9D5E-48F2-ADAE-2A8560D14790}" dt="2021-02-14T17:47:20.071" v="304" actId="2711"/>
          <ac:spMkLst>
            <pc:docMk/>
            <pc:sldMk cId="816635399" sldId="269"/>
            <ac:spMk id="2" creationId="{6647D040-C8FC-485E-8061-B1E244A471DE}"/>
          </ac:spMkLst>
        </pc:spChg>
      </pc:sldChg>
      <pc:sldChg chg="modSp setBg">
        <pc:chgData name="Iva Faltyskova" userId="29514722f607feb0" providerId="LiveId" clId="{5063B340-9D5E-48F2-ADAE-2A8560D14790}" dt="2021-02-14T17:46:13.889" v="295" actId="2711"/>
        <pc:sldMkLst>
          <pc:docMk/>
          <pc:sldMk cId="2289489021" sldId="271"/>
        </pc:sldMkLst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2" creationId="{C1DBA8E1-715D-4479-9574-ADB2A332111D}"/>
          </ac:spMkLst>
        </pc:spChg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3" creationId="{056ED8AB-0FA5-4ABF-AB66-8293CBEE6A21}"/>
          </ac:spMkLst>
        </pc:spChg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4" creationId="{F84AC680-D609-4F1A-A79F-F72F1B5DD7BD}"/>
          </ac:spMkLst>
        </pc:spChg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6" creationId="{1CFA9726-003D-4D40-B311-AFB47E4F605A}"/>
          </ac:spMkLst>
        </pc:spChg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7" creationId="{7A87BC52-9092-4E6E-9326-544EFDA52668}"/>
          </ac:spMkLst>
        </pc:spChg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19" creationId="{58FBE1AE-5B60-46DA-88B7-A088E3AB052E}"/>
          </ac:spMkLst>
        </pc:spChg>
        <pc:spChg chg="mod">
          <ac:chgData name="Iva Faltyskova" userId="29514722f607feb0" providerId="LiveId" clId="{5063B340-9D5E-48F2-ADAE-2A8560D14790}" dt="2021-02-14T17:46:13.889" v="295" actId="2711"/>
          <ac:spMkLst>
            <pc:docMk/>
            <pc:sldMk cId="2289489021" sldId="271"/>
            <ac:spMk id="27" creationId="{1CEB335E-7BFD-4AC0-8025-16B81D54216E}"/>
          </ac:spMkLst>
        </pc:spChg>
      </pc:sldChg>
      <pc:sldChg chg="addSp delSp modSp add mod ord setBg delAnim">
        <pc:chgData name="Iva Faltyskova" userId="29514722f607feb0" providerId="LiveId" clId="{5063B340-9D5E-48F2-ADAE-2A8560D14790}" dt="2021-02-14T17:43:06.767" v="173" actId="1076"/>
        <pc:sldMkLst>
          <pc:docMk/>
          <pc:sldMk cId="3718639077" sldId="272"/>
        </pc:sldMkLst>
        <pc:spChg chg="mod">
          <ac:chgData name="Iva Faltyskova" userId="29514722f607feb0" providerId="LiveId" clId="{5063B340-9D5E-48F2-ADAE-2A8560D14790}" dt="2021-02-14T17:42:53.488" v="170" actId="2711"/>
          <ac:spMkLst>
            <pc:docMk/>
            <pc:sldMk cId="3718639077" sldId="272"/>
            <ac:spMk id="2" creationId="{1261AA7D-1A90-4358-8DE6-9953580FFC2C}"/>
          </ac:spMkLst>
        </pc:spChg>
        <pc:spChg chg="del">
          <ac:chgData name="Iva Faltyskova" userId="29514722f607feb0" providerId="LiveId" clId="{5063B340-9D5E-48F2-ADAE-2A8560D14790}" dt="2021-02-14T17:33:38.385" v="40" actId="478"/>
          <ac:spMkLst>
            <pc:docMk/>
            <pc:sldMk cId="3718639077" sldId="272"/>
            <ac:spMk id="6" creationId="{AB896256-4ED0-41DF-BBD9-D6A47B740EE5}"/>
          </ac:spMkLst>
        </pc:spChg>
        <pc:spChg chg="del">
          <ac:chgData name="Iva Faltyskova" userId="29514722f607feb0" providerId="LiveId" clId="{5063B340-9D5E-48F2-ADAE-2A8560D14790}" dt="2021-02-14T17:33:32.258" v="35" actId="478"/>
          <ac:spMkLst>
            <pc:docMk/>
            <pc:sldMk cId="3718639077" sldId="272"/>
            <ac:spMk id="9" creationId="{971A75AC-AC10-429F-9635-85456BA2A76D}"/>
          </ac:spMkLst>
        </pc:spChg>
        <pc:spChg chg="del mod">
          <ac:chgData name="Iva Faltyskova" userId="29514722f607feb0" providerId="LiveId" clId="{5063B340-9D5E-48F2-ADAE-2A8560D14790}" dt="2021-02-14T17:33:36.729" v="39" actId="478"/>
          <ac:spMkLst>
            <pc:docMk/>
            <pc:sldMk cId="3718639077" sldId="272"/>
            <ac:spMk id="10" creationId="{D1E85ECF-C67B-4D83-967F-F50DFE0EC1B3}"/>
          </ac:spMkLst>
        </pc:spChg>
        <pc:spChg chg="del">
          <ac:chgData name="Iva Faltyskova" userId="29514722f607feb0" providerId="LiveId" clId="{5063B340-9D5E-48F2-ADAE-2A8560D14790}" dt="2021-02-14T17:33:34.754" v="37" actId="478"/>
          <ac:spMkLst>
            <pc:docMk/>
            <pc:sldMk cId="3718639077" sldId="272"/>
            <ac:spMk id="11" creationId="{73623B6B-CBB7-4DA9-9A48-9B2C5559DF1A}"/>
          </ac:spMkLst>
        </pc:spChg>
        <pc:spChg chg="del">
          <ac:chgData name="Iva Faltyskova" userId="29514722f607feb0" providerId="LiveId" clId="{5063B340-9D5E-48F2-ADAE-2A8560D14790}" dt="2021-02-14T17:33:33.706" v="36" actId="478"/>
          <ac:spMkLst>
            <pc:docMk/>
            <pc:sldMk cId="3718639077" sldId="272"/>
            <ac:spMk id="12" creationId="{BD4CC530-A0CF-4B3A-8308-7975E99ED6A5}"/>
          </ac:spMkLst>
        </pc:spChg>
        <pc:spChg chg="del">
          <ac:chgData name="Iva Faltyskova" userId="29514722f607feb0" providerId="LiveId" clId="{5063B340-9D5E-48F2-ADAE-2A8560D14790}" dt="2021-02-14T17:33:30.282" v="34" actId="478"/>
          <ac:spMkLst>
            <pc:docMk/>
            <pc:sldMk cId="3718639077" sldId="272"/>
            <ac:spMk id="14" creationId="{354D7EF6-7238-4F9B-80D7-0CDA8F8C6EF4}"/>
          </ac:spMkLst>
        </pc:spChg>
        <pc:spChg chg="add mod">
          <ac:chgData name="Iva Faltyskova" userId="29514722f607feb0" providerId="LiveId" clId="{5063B340-9D5E-48F2-ADAE-2A8560D14790}" dt="2021-02-14T17:42:45.008" v="169" actId="2711"/>
          <ac:spMkLst>
            <pc:docMk/>
            <pc:sldMk cId="3718639077" sldId="272"/>
            <ac:spMk id="16" creationId="{3656718A-1A39-4ADD-BD4C-796B0DCF72D4}"/>
          </ac:spMkLst>
        </pc:spChg>
        <pc:spChg chg="add mod">
          <ac:chgData name="Iva Faltyskova" userId="29514722f607feb0" providerId="LiveId" clId="{5063B340-9D5E-48F2-ADAE-2A8560D14790}" dt="2021-02-14T17:42:57.328" v="171" actId="1076"/>
          <ac:spMkLst>
            <pc:docMk/>
            <pc:sldMk cId="3718639077" sldId="272"/>
            <ac:spMk id="19" creationId="{D384E3FA-E725-4FF8-B59A-A5D129C53E71}"/>
          </ac:spMkLst>
        </pc:spChg>
        <pc:graphicFrameChg chg="add del mod modGraphic">
          <ac:chgData name="Iva Faltyskova" userId="29514722f607feb0" providerId="LiveId" clId="{5063B340-9D5E-48F2-ADAE-2A8560D14790}" dt="2021-02-14T17:39:38.852" v="121" actId="478"/>
          <ac:graphicFrameMkLst>
            <pc:docMk/>
            <pc:sldMk cId="3718639077" sldId="272"/>
            <ac:graphicFrameMk id="4" creationId="{6F3E324A-9071-49AD-BBED-C514D2E7362D}"/>
          </ac:graphicFrameMkLst>
        </pc:graphicFrameChg>
        <pc:picChg chg="add del">
          <ac:chgData name="Iva Faltyskova" userId="29514722f607feb0" providerId="LiveId" clId="{5063B340-9D5E-48F2-ADAE-2A8560D14790}" dt="2021-02-14T17:34:25.856" v="47" actId="478"/>
          <ac:picMkLst>
            <pc:docMk/>
            <pc:sldMk cId="3718639077" sldId="272"/>
            <ac:picMk id="3" creationId="{D347CE6F-BD13-404B-9394-2F0AA7EB4FFE}"/>
          </ac:picMkLst>
        </pc:picChg>
        <pc:picChg chg="mod">
          <ac:chgData name="Iva Faltyskova" userId="29514722f607feb0" providerId="LiveId" clId="{5063B340-9D5E-48F2-ADAE-2A8560D14790}" dt="2021-02-14T17:36:22.105" v="64" actId="14100"/>
          <ac:picMkLst>
            <pc:docMk/>
            <pc:sldMk cId="3718639077" sldId="272"/>
            <ac:picMk id="1026" creationId="{A1D4AF37-A7C0-4219-B40F-11727606AE43}"/>
          </ac:picMkLst>
        </pc:picChg>
        <pc:picChg chg="add del">
          <ac:chgData name="Iva Faltyskova" userId="29514722f607feb0" providerId="LiveId" clId="{5063B340-9D5E-48F2-ADAE-2A8560D14790}" dt="2021-02-14T17:34:21.735" v="45" actId="478"/>
          <ac:picMkLst>
            <pc:docMk/>
            <pc:sldMk cId="3718639077" sldId="272"/>
            <ac:picMk id="2050" creationId="{3BA8C593-4703-4B90-8324-A4070906CC51}"/>
          </ac:picMkLst>
        </pc:picChg>
        <pc:picChg chg="add del mod">
          <ac:chgData name="Iva Faltyskova" userId="29514722f607feb0" providerId="LiveId" clId="{5063B340-9D5E-48F2-ADAE-2A8560D14790}" dt="2021-02-14T17:34:16.447" v="44" actId="478"/>
          <ac:picMkLst>
            <pc:docMk/>
            <pc:sldMk cId="3718639077" sldId="272"/>
            <ac:picMk id="2052" creationId="{9DD6E345-95AA-4A92-AE09-4125ABCB6B9C}"/>
          </ac:picMkLst>
        </pc:picChg>
        <pc:picChg chg="add del mod">
          <ac:chgData name="Iva Faltyskova" userId="29514722f607feb0" providerId="LiveId" clId="{5063B340-9D5E-48F2-ADAE-2A8560D14790}" dt="2021-02-14T17:35:52.639" v="54" actId="478"/>
          <ac:picMkLst>
            <pc:docMk/>
            <pc:sldMk cId="3718639077" sldId="272"/>
            <ac:picMk id="2054" creationId="{F58331F1-DC69-4F84-AA28-2ADAC1DDB532}"/>
          </ac:picMkLst>
        </pc:picChg>
        <pc:picChg chg="add mod">
          <ac:chgData name="Iva Faltyskova" userId="29514722f607feb0" providerId="LiveId" clId="{5063B340-9D5E-48F2-ADAE-2A8560D14790}" dt="2021-02-14T17:43:06.767" v="173" actId="1076"/>
          <ac:picMkLst>
            <pc:docMk/>
            <pc:sldMk cId="3718639077" sldId="272"/>
            <ac:picMk id="2056" creationId="{62027EF2-16EF-4645-B1FF-799A028948BB}"/>
          </ac:picMkLst>
        </pc:picChg>
      </pc:sldChg>
    </pc:docChg>
  </pc:docChgLst>
  <pc:docChgLst>
    <pc:chgData name="Iva Faltyskova" userId="29514722f607feb0" providerId="LiveId" clId="{725B1830-5FC6-4704-8503-B613ED996FC1}"/>
    <pc:docChg chg="undo custSel addSld delSld modSld sldOrd">
      <pc:chgData name="Iva Faltyskova" userId="29514722f607feb0" providerId="LiveId" clId="{725B1830-5FC6-4704-8503-B613ED996FC1}" dt="2020-10-13T11:11:27.407" v="9515"/>
      <pc:docMkLst>
        <pc:docMk/>
      </pc:docMkLst>
      <pc:sldChg chg="addSp delSp modSp mod ord setBg modAnim">
        <pc:chgData name="Iva Faltyskova" userId="29514722f607feb0" providerId="LiveId" clId="{725B1830-5FC6-4704-8503-B613ED996FC1}" dt="2020-10-12T21:09:47.954" v="9200"/>
        <pc:sldMkLst>
          <pc:docMk/>
          <pc:sldMk cId="2728515417" sldId="256"/>
        </pc:sldMkLst>
        <pc:spChg chg="del">
          <ac:chgData name="Iva Faltyskova" userId="29514722f607feb0" providerId="LiveId" clId="{725B1830-5FC6-4704-8503-B613ED996FC1}" dt="2020-10-12T18:40:24.894" v="37" actId="478"/>
          <ac:spMkLst>
            <pc:docMk/>
            <pc:sldMk cId="2728515417" sldId="256"/>
            <ac:spMk id="9" creationId="{995EF42E-2F08-43BE-8128-4E906909B099}"/>
          </ac:spMkLst>
        </pc:spChg>
        <pc:spChg chg="del">
          <ac:chgData name="Iva Faltyskova" userId="29514722f607feb0" providerId="LiveId" clId="{725B1830-5FC6-4704-8503-B613ED996FC1}" dt="2020-10-12T18:40:24.894" v="37" actId="478"/>
          <ac:spMkLst>
            <pc:docMk/>
            <pc:sldMk cId="2728515417" sldId="256"/>
            <ac:spMk id="11" creationId="{DC9EDD78-183A-432E-BE55-FB75D2476771}"/>
          </ac:spMkLst>
        </pc:spChg>
        <pc:spChg chg="del mod">
          <ac:chgData name="Iva Faltyskova" userId="29514722f607feb0" providerId="LiveId" clId="{725B1830-5FC6-4704-8503-B613ED996FC1}" dt="2020-10-12T18:40:28.229" v="39" actId="478"/>
          <ac:spMkLst>
            <pc:docMk/>
            <pc:sldMk cId="2728515417" sldId="256"/>
            <ac:spMk id="13" creationId="{BB6C2922-79EC-4D25-AF1E-C9F33A699EAA}"/>
          </ac:spMkLst>
        </pc:spChg>
        <pc:spChg chg="del mod">
          <ac:chgData name="Iva Faltyskova" userId="29514722f607feb0" providerId="LiveId" clId="{725B1830-5FC6-4704-8503-B613ED996FC1}" dt="2020-10-12T18:40:38.220" v="42" actId="478"/>
          <ac:spMkLst>
            <pc:docMk/>
            <pc:sldMk cId="2728515417" sldId="256"/>
            <ac:spMk id="19" creationId="{8D90879D-AA08-45FF-AC9A-80186975EC78}"/>
          </ac:spMkLst>
        </pc:spChg>
        <pc:spChg chg="mod">
          <ac:chgData name="Iva Faltyskova" userId="29514722f607feb0" providerId="LiveId" clId="{725B1830-5FC6-4704-8503-B613ED996FC1}" dt="2020-10-12T19:37:51.305" v="3063" actId="1076"/>
          <ac:spMkLst>
            <pc:docMk/>
            <pc:sldMk cId="2728515417" sldId="256"/>
            <ac:spMk id="22" creationId="{3F8ED66C-B0F1-4E06-8BF9-09AC13AD5891}"/>
          </ac:spMkLst>
        </pc:spChg>
        <pc:spChg chg="add mod">
          <ac:chgData name="Iva Faltyskova" userId="29514722f607feb0" providerId="LiveId" clId="{725B1830-5FC6-4704-8503-B613ED996FC1}" dt="2020-10-12T21:09:09.775" v="9195" actId="1076"/>
          <ac:spMkLst>
            <pc:docMk/>
            <pc:sldMk cId="2728515417" sldId="256"/>
            <ac:spMk id="26" creationId="{6AFEC6EF-D37D-4F9F-A45F-C0B35D81A4F8}"/>
          </ac:spMkLst>
        </pc:spChg>
        <pc:picChg chg="del">
          <ac:chgData name="Iva Faltyskova" userId="29514722f607feb0" providerId="LiveId" clId="{725B1830-5FC6-4704-8503-B613ED996FC1}" dt="2020-10-12T18:40:22.387" v="36" actId="478"/>
          <ac:picMkLst>
            <pc:docMk/>
            <pc:sldMk cId="2728515417" sldId="256"/>
            <ac:picMk id="15" creationId="{10E8F90D-5A04-415D-880D-7D5BC898165F}"/>
          </ac:picMkLst>
        </pc:picChg>
      </pc:sldChg>
      <pc:sldChg chg="addSp delSp modSp mod setBg delAnim modAnim">
        <pc:chgData name="Iva Faltyskova" userId="29514722f607feb0" providerId="LiveId" clId="{725B1830-5FC6-4704-8503-B613ED996FC1}" dt="2020-10-13T11:02:57.974" v="9463"/>
        <pc:sldMkLst>
          <pc:docMk/>
          <pc:sldMk cId="1458112667" sldId="257"/>
        </pc:sldMkLst>
        <pc:spChg chg="add mod">
          <ac:chgData name="Iva Faltyskova" userId="29514722f607feb0" providerId="LiveId" clId="{725B1830-5FC6-4704-8503-B613ED996FC1}" dt="2020-10-13T11:02:30.007" v="9455" actId="1076"/>
          <ac:spMkLst>
            <pc:docMk/>
            <pc:sldMk cId="1458112667" sldId="257"/>
            <ac:spMk id="9" creationId="{1952B60A-4382-40D3-9B0D-9618231F20BA}"/>
          </ac:spMkLst>
        </pc:spChg>
        <pc:spChg chg="mod">
          <ac:chgData name="Iva Faltyskova" userId="29514722f607feb0" providerId="LiveId" clId="{725B1830-5FC6-4704-8503-B613ED996FC1}" dt="2020-10-13T11:02:19.876" v="9454" actId="1076"/>
          <ac:spMkLst>
            <pc:docMk/>
            <pc:sldMk cId="1458112667" sldId="257"/>
            <ac:spMk id="13" creationId="{FEEDE191-0BBA-4104-B991-4118101545BE}"/>
          </ac:spMkLst>
        </pc:spChg>
        <pc:spChg chg="mod">
          <ac:chgData name="Iva Faltyskova" userId="29514722f607feb0" providerId="LiveId" clId="{725B1830-5FC6-4704-8503-B613ED996FC1}" dt="2020-10-13T11:02:15.739" v="9453" actId="1076"/>
          <ac:spMkLst>
            <pc:docMk/>
            <pc:sldMk cId="1458112667" sldId="257"/>
            <ac:spMk id="15" creationId="{65AFED22-08B4-49FD-B780-04D70D0DDFAA}"/>
          </ac:spMkLst>
        </pc:spChg>
        <pc:spChg chg="mod">
          <ac:chgData name="Iva Faltyskova" userId="29514722f607feb0" providerId="LiveId" clId="{725B1830-5FC6-4704-8503-B613ED996FC1}" dt="2020-10-12T20:27:11.254" v="7268" actId="1076"/>
          <ac:spMkLst>
            <pc:docMk/>
            <pc:sldMk cId="1458112667" sldId="257"/>
            <ac:spMk id="19" creationId="{ECFFA8A4-DC8A-4EF7-83DD-DF615C732C47}"/>
          </ac:spMkLst>
        </pc:spChg>
        <pc:spChg chg="mod">
          <ac:chgData name="Iva Faltyskova" userId="29514722f607feb0" providerId="LiveId" clId="{725B1830-5FC6-4704-8503-B613ED996FC1}" dt="2020-10-13T11:02:00.403" v="9450" actId="1076"/>
          <ac:spMkLst>
            <pc:docMk/>
            <pc:sldMk cId="1458112667" sldId="257"/>
            <ac:spMk id="21" creationId="{7E470D13-5E36-4C79-B6E4-441F94E03B55}"/>
          </ac:spMkLst>
        </pc:spChg>
        <pc:spChg chg="add del mod">
          <ac:chgData name="Iva Faltyskova" userId="29514722f607feb0" providerId="LiveId" clId="{725B1830-5FC6-4704-8503-B613ED996FC1}" dt="2020-10-12T20:26:04.717" v="7248" actId="21"/>
          <ac:spMkLst>
            <pc:docMk/>
            <pc:sldMk cId="1458112667" sldId="257"/>
            <ac:spMk id="23" creationId="{68A23198-A340-4D2B-BE42-436F3AB90C76}"/>
          </ac:spMkLst>
        </pc:spChg>
        <pc:spChg chg="add del mod">
          <ac:chgData name="Iva Faltyskova" userId="29514722f607feb0" providerId="LiveId" clId="{725B1830-5FC6-4704-8503-B613ED996FC1}" dt="2020-10-12T20:25:12.153" v="7236" actId="478"/>
          <ac:spMkLst>
            <pc:docMk/>
            <pc:sldMk cId="1458112667" sldId="257"/>
            <ac:spMk id="25" creationId="{F0C52B64-D5D0-4D6A-A911-9B4D7C4DA1B7}"/>
          </ac:spMkLst>
        </pc:spChg>
        <pc:spChg chg="add del mod">
          <ac:chgData name="Iva Faltyskova" userId="29514722f607feb0" providerId="LiveId" clId="{725B1830-5FC6-4704-8503-B613ED996FC1}" dt="2020-10-13T11:01:42.315" v="9447" actId="21"/>
          <ac:spMkLst>
            <pc:docMk/>
            <pc:sldMk cId="1458112667" sldId="257"/>
            <ac:spMk id="27" creationId="{0A6434D1-B4EA-4FFB-97A1-3507A71DB28F}"/>
          </ac:spMkLst>
        </pc:spChg>
        <pc:spChg chg="add mod">
          <ac:chgData name="Iva Faltyskova" userId="29514722f607feb0" providerId="LiveId" clId="{725B1830-5FC6-4704-8503-B613ED996FC1}" dt="2020-10-13T11:02:36.427" v="9456" actId="1076"/>
          <ac:spMkLst>
            <pc:docMk/>
            <pc:sldMk cId="1458112667" sldId="257"/>
            <ac:spMk id="29" creationId="{08D253B4-D528-428C-8A38-E0B60A20FC7E}"/>
          </ac:spMkLst>
        </pc:spChg>
        <pc:spChg chg="add mod">
          <ac:chgData name="Iva Faltyskova" userId="29514722f607feb0" providerId="LiveId" clId="{725B1830-5FC6-4704-8503-B613ED996FC1}" dt="2020-10-13T11:02:42.132" v="9457" actId="1076"/>
          <ac:spMkLst>
            <pc:docMk/>
            <pc:sldMk cId="1458112667" sldId="257"/>
            <ac:spMk id="31" creationId="{0DBBFC42-83AE-4AE6-A776-C5BC4DF49E3D}"/>
          </ac:spMkLst>
        </pc:spChg>
      </pc:sldChg>
      <pc:sldChg chg="addSp delSp modSp mod setBg modAnim">
        <pc:chgData name="Iva Faltyskova" userId="29514722f607feb0" providerId="LiveId" clId="{725B1830-5FC6-4704-8503-B613ED996FC1}" dt="2020-10-12T21:16:09.260" v="9280" actId="20577"/>
        <pc:sldMkLst>
          <pc:docMk/>
          <pc:sldMk cId="3772618977" sldId="259"/>
        </pc:sldMkLst>
        <pc:spChg chg="mod">
          <ac:chgData name="Iva Faltyskova" userId="29514722f607feb0" providerId="LiveId" clId="{725B1830-5FC6-4704-8503-B613ED996FC1}" dt="2020-10-12T21:16:09.260" v="9280" actId="20577"/>
          <ac:spMkLst>
            <pc:docMk/>
            <pc:sldMk cId="3772618977" sldId="259"/>
            <ac:spMk id="5" creationId="{F2A608C5-1389-4830-A007-ED3364F6785A}"/>
          </ac:spMkLst>
        </pc:spChg>
        <pc:spChg chg="mod">
          <ac:chgData name="Iva Faltyskova" userId="29514722f607feb0" providerId="LiveId" clId="{725B1830-5FC6-4704-8503-B613ED996FC1}" dt="2020-10-12T20:28:14.328" v="7283" actId="1076"/>
          <ac:spMkLst>
            <pc:docMk/>
            <pc:sldMk cId="3772618977" sldId="259"/>
            <ac:spMk id="8" creationId="{10A911BD-CD3C-411B-8E8C-0279140090C1}"/>
          </ac:spMkLst>
        </pc:spChg>
        <pc:spChg chg="add del mod">
          <ac:chgData name="Iva Faltyskova" userId="29514722f607feb0" providerId="LiveId" clId="{725B1830-5FC6-4704-8503-B613ED996FC1}" dt="2020-10-12T20:22:43.873" v="7201"/>
          <ac:spMkLst>
            <pc:docMk/>
            <pc:sldMk cId="3772618977" sldId="259"/>
            <ac:spMk id="9" creationId="{9CC052EF-4C5D-4274-A83A-BC9C8C2CA620}"/>
          </ac:spMkLst>
        </pc:spChg>
        <pc:spChg chg="mod">
          <ac:chgData name="Iva Faltyskova" userId="29514722f607feb0" providerId="LiveId" clId="{725B1830-5FC6-4704-8503-B613ED996FC1}" dt="2020-10-12T20:28:14.328" v="7283" actId="1076"/>
          <ac:spMkLst>
            <pc:docMk/>
            <pc:sldMk cId="3772618977" sldId="259"/>
            <ac:spMk id="10" creationId="{D15308BF-F2F7-4C38-97AC-252E96B3AACC}"/>
          </ac:spMkLst>
        </pc:spChg>
        <pc:spChg chg="add mod">
          <ac:chgData name="Iva Faltyskova" userId="29514722f607feb0" providerId="LiveId" clId="{725B1830-5FC6-4704-8503-B613ED996FC1}" dt="2020-10-12T20:28:14.328" v="7283" actId="1076"/>
          <ac:spMkLst>
            <pc:docMk/>
            <pc:sldMk cId="3772618977" sldId="259"/>
            <ac:spMk id="12" creationId="{BFDFE9EC-80F3-4FE8-86DF-3D57FE3E9764}"/>
          </ac:spMkLst>
        </pc:spChg>
        <pc:spChg chg="mod">
          <ac:chgData name="Iva Faltyskova" userId="29514722f607feb0" providerId="LiveId" clId="{725B1830-5FC6-4704-8503-B613ED996FC1}" dt="2020-10-12T21:08:12.511" v="9137" actId="207"/>
          <ac:spMkLst>
            <pc:docMk/>
            <pc:sldMk cId="3772618977" sldId="259"/>
            <ac:spMk id="17" creationId="{7C7F6393-ED18-4967-9C8F-65D40471BE17}"/>
          </ac:spMkLst>
        </pc:spChg>
        <pc:spChg chg="add del mod">
          <ac:chgData name="Iva Faltyskova" userId="29514722f607feb0" providerId="LiveId" clId="{725B1830-5FC6-4704-8503-B613ED996FC1}" dt="2020-10-12T20:27:56.110" v="7279" actId="21"/>
          <ac:spMkLst>
            <pc:docMk/>
            <pc:sldMk cId="3772618977" sldId="259"/>
            <ac:spMk id="20" creationId="{F9D26483-D9F4-4365-8F1E-38561CED2BEB}"/>
          </ac:spMkLst>
        </pc:spChg>
      </pc:sldChg>
      <pc:sldChg chg="addSp delSp modSp mod setBg modAnim">
        <pc:chgData name="Iva Faltyskova" userId="29514722f607feb0" providerId="LiveId" clId="{725B1830-5FC6-4704-8503-B613ED996FC1}" dt="2020-10-12T21:13:37.252" v="9246"/>
        <pc:sldMkLst>
          <pc:docMk/>
          <pc:sldMk cId="3279407415" sldId="260"/>
        </pc:sldMkLst>
        <pc:spChg chg="mod">
          <ac:chgData name="Iva Faltyskova" userId="29514722f607feb0" providerId="LiveId" clId="{725B1830-5FC6-4704-8503-B613ED996FC1}" dt="2020-10-12T21:06:49.948" v="9120" actId="113"/>
          <ac:spMkLst>
            <pc:docMk/>
            <pc:sldMk cId="3279407415" sldId="260"/>
            <ac:spMk id="2" creationId="{1261AA7D-1A90-4358-8DE6-9953580FFC2C}"/>
          </ac:spMkLst>
        </pc:spChg>
        <pc:spChg chg="add del">
          <ac:chgData name="Iva Faltyskova" userId="29514722f607feb0" providerId="LiveId" clId="{725B1830-5FC6-4704-8503-B613ED996FC1}" dt="2020-10-12T20:25:52.770" v="7246" actId="22"/>
          <ac:spMkLst>
            <pc:docMk/>
            <pc:sldMk cId="3279407415" sldId="260"/>
            <ac:spMk id="3" creationId="{E878D119-105B-4FEA-8F87-9C8BD0411ACB}"/>
          </ac:spMkLst>
        </pc:spChg>
        <pc:spChg chg="add del">
          <ac:chgData name="Iva Faltyskova" userId="29514722f607feb0" providerId="LiveId" clId="{725B1830-5FC6-4704-8503-B613ED996FC1}" dt="2020-10-12T20:25:52.770" v="7246" actId="22"/>
          <ac:spMkLst>
            <pc:docMk/>
            <pc:sldMk cId="3279407415" sldId="260"/>
            <ac:spMk id="4" creationId="{5B30881A-5C7C-49FC-A036-B0066BE4D93A}"/>
          </ac:spMkLst>
        </pc:spChg>
        <pc:spChg chg="add del">
          <ac:chgData name="Iva Faltyskova" userId="29514722f607feb0" providerId="LiveId" clId="{725B1830-5FC6-4704-8503-B613ED996FC1}" dt="2020-10-12T20:25:52.770" v="7246" actId="22"/>
          <ac:spMkLst>
            <pc:docMk/>
            <pc:sldMk cId="3279407415" sldId="260"/>
            <ac:spMk id="5" creationId="{A93AD1DB-EF5C-4F3A-85B9-89E3B09494E8}"/>
          </ac:spMkLst>
        </pc:spChg>
        <pc:spChg chg="add mod">
          <ac:chgData name="Iva Faltyskova" userId="29514722f607feb0" providerId="LiveId" clId="{725B1830-5FC6-4704-8503-B613ED996FC1}" dt="2020-10-12T20:26:44.786" v="7261" actId="14100"/>
          <ac:spMkLst>
            <pc:docMk/>
            <pc:sldMk cId="3279407415" sldId="260"/>
            <ac:spMk id="6" creationId="{AB896256-4ED0-41DF-BBD9-D6A47B740EE5}"/>
          </ac:spMkLst>
        </pc:spChg>
        <pc:spChg chg="mod">
          <ac:chgData name="Iva Faltyskova" userId="29514722f607feb0" providerId="LiveId" clId="{725B1830-5FC6-4704-8503-B613ED996FC1}" dt="2020-10-12T20:26:59.360" v="7265" actId="1076"/>
          <ac:spMkLst>
            <pc:docMk/>
            <pc:sldMk cId="3279407415" sldId="260"/>
            <ac:spMk id="9" creationId="{971A75AC-AC10-429F-9635-85456BA2A76D}"/>
          </ac:spMkLst>
        </pc:spChg>
        <pc:spChg chg="mod">
          <ac:chgData name="Iva Faltyskova" userId="29514722f607feb0" providerId="LiveId" clId="{725B1830-5FC6-4704-8503-B613ED996FC1}" dt="2020-10-12T20:26:36.836" v="7259" actId="1076"/>
          <ac:spMkLst>
            <pc:docMk/>
            <pc:sldMk cId="3279407415" sldId="260"/>
            <ac:spMk id="10" creationId="{D1E85ECF-C67B-4D83-967F-F50DFE0EC1B3}"/>
          </ac:spMkLst>
        </pc:spChg>
        <pc:spChg chg="mod">
          <ac:chgData name="Iva Faltyskova" userId="29514722f607feb0" providerId="LiveId" clId="{725B1830-5FC6-4704-8503-B613ED996FC1}" dt="2020-10-12T20:26:49.876" v="7262" actId="1076"/>
          <ac:spMkLst>
            <pc:docMk/>
            <pc:sldMk cId="3279407415" sldId="260"/>
            <ac:spMk id="11" creationId="{73623B6B-CBB7-4DA9-9A48-9B2C5559DF1A}"/>
          </ac:spMkLst>
        </pc:spChg>
        <pc:spChg chg="mod">
          <ac:chgData name="Iva Faltyskova" userId="29514722f607feb0" providerId="LiveId" clId="{725B1830-5FC6-4704-8503-B613ED996FC1}" dt="2020-10-12T20:26:52.493" v="7263" actId="1076"/>
          <ac:spMkLst>
            <pc:docMk/>
            <pc:sldMk cId="3279407415" sldId="260"/>
            <ac:spMk id="12" creationId="{BD4CC530-A0CF-4B3A-8308-7975E99ED6A5}"/>
          </ac:spMkLst>
        </pc:spChg>
        <pc:spChg chg="mod">
          <ac:chgData name="Iva Faltyskova" userId="29514722f607feb0" providerId="LiveId" clId="{725B1830-5FC6-4704-8503-B613ED996FC1}" dt="2020-10-12T20:26:55.154" v="7264" actId="1076"/>
          <ac:spMkLst>
            <pc:docMk/>
            <pc:sldMk cId="3279407415" sldId="260"/>
            <ac:spMk id="14" creationId="{354D7EF6-7238-4F9B-80D7-0CDA8F8C6EF4}"/>
          </ac:spMkLst>
        </pc:spChg>
      </pc:sldChg>
      <pc:sldChg chg="delSp modSp del mod ord">
        <pc:chgData name="Iva Faltyskova" userId="29514722f607feb0" providerId="LiveId" clId="{725B1830-5FC6-4704-8503-B613ED996FC1}" dt="2020-10-12T19:34:51.553" v="3029" actId="47"/>
        <pc:sldMkLst>
          <pc:docMk/>
          <pc:sldMk cId="3818112123" sldId="261"/>
        </pc:sldMkLst>
        <pc:spChg chg="del mod">
          <ac:chgData name="Iva Faltyskova" userId="29514722f607feb0" providerId="LiveId" clId="{725B1830-5FC6-4704-8503-B613ED996FC1}" dt="2020-10-12T19:31:49.022" v="2827"/>
          <ac:spMkLst>
            <pc:docMk/>
            <pc:sldMk cId="3818112123" sldId="261"/>
            <ac:spMk id="17" creationId="{7C7F6393-ED18-4967-9C8F-65D40471BE17}"/>
          </ac:spMkLst>
        </pc:spChg>
      </pc:sldChg>
      <pc:sldChg chg="addSp modSp mod setBg">
        <pc:chgData name="Iva Faltyskova" userId="29514722f607feb0" providerId="LiveId" clId="{725B1830-5FC6-4704-8503-B613ED996FC1}" dt="2020-10-12T21:04:06.315" v="9093"/>
        <pc:sldMkLst>
          <pc:docMk/>
          <pc:sldMk cId="1650689649" sldId="262"/>
        </pc:sldMkLst>
        <pc:spChg chg="mod">
          <ac:chgData name="Iva Faltyskova" userId="29514722f607feb0" providerId="LiveId" clId="{725B1830-5FC6-4704-8503-B613ED996FC1}" dt="2020-10-12T20:47:24.448" v="7949" actId="1076"/>
          <ac:spMkLst>
            <pc:docMk/>
            <pc:sldMk cId="1650689649" sldId="262"/>
            <ac:spMk id="8" creationId="{0597CDB8-FDAC-4C2C-B740-E44F1E39B459}"/>
          </ac:spMkLst>
        </pc:spChg>
        <pc:spChg chg="mod">
          <ac:chgData name="Iva Faltyskova" userId="29514722f607feb0" providerId="LiveId" clId="{725B1830-5FC6-4704-8503-B613ED996FC1}" dt="2020-10-12T20:47:26.911" v="7950" actId="1076"/>
          <ac:spMkLst>
            <pc:docMk/>
            <pc:sldMk cId="1650689649" sldId="262"/>
            <ac:spMk id="10" creationId="{14B55A1C-5149-4A13-B03A-48E3E6730C09}"/>
          </ac:spMkLst>
        </pc:spChg>
        <pc:spChg chg="mod">
          <ac:chgData name="Iva Faltyskova" userId="29514722f607feb0" providerId="LiveId" clId="{725B1830-5FC6-4704-8503-B613ED996FC1}" dt="2020-10-12T20:47:17.221" v="7946" actId="1076"/>
          <ac:spMkLst>
            <pc:docMk/>
            <pc:sldMk cId="1650689649" sldId="262"/>
            <ac:spMk id="12" creationId="{83114E3A-0CE1-4A7B-9622-1489212537D9}"/>
          </ac:spMkLst>
        </pc:spChg>
        <pc:spChg chg="mod">
          <ac:chgData name="Iva Faltyskova" userId="29514722f607feb0" providerId="LiveId" clId="{725B1830-5FC6-4704-8503-B613ED996FC1}" dt="2020-10-12T20:47:17.221" v="7946" actId="1076"/>
          <ac:spMkLst>
            <pc:docMk/>
            <pc:sldMk cId="1650689649" sldId="262"/>
            <ac:spMk id="16" creationId="{3E148774-040E-4F94-8111-3AAC1E502C9B}"/>
          </ac:spMkLst>
        </pc:spChg>
        <pc:spChg chg="add mod">
          <ac:chgData name="Iva Faltyskova" userId="29514722f607feb0" providerId="LiveId" clId="{725B1830-5FC6-4704-8503-B613ED996FC1}" dt="2020-10-12T20:47:20.067" v="7947" actId="113"/>
          <ac:spMkLst>
            <pc:docMk/>
            <pc:sldMk cId="1650689649" sldId="262"/>
            <ac:spMk id="18" creationId="{41993AAC-6A93-441F-B44E-CBA20E8974A9}"/>
          </ac:spMkLst>
        </pc:spChg>
        <pc:picChg chg="mod">
          <ac:chgData name="Iva Faltyskova" userId="29514722f607feb0" providerId="LiveId" clId="{725B1830-5FC6-4704-8503-B613ED996FC1}" dt="2020-10-12T20:45:50.687" v="7924" actId="1440"/>
          <ac:picMkLst>
            <pc:docMk/>
            <pc:sldMk cId="1650689649" sldId="262"/>
            <ac:picMk id="6" creationId="{6DD1C8D3-9B46-43A3-BB99-9F5C3221C303}"/>
          </ac:picMkLst>
        </pc:picChg>
        <pc:picChg chg="add mod">
          <ac:chgData name="Iva Faltyskova" userId="29514722f607feb0" providerId="LiveId" clId="{725B1830-5FC6-4704-8503-B613ED996FC1}" dt="2020-10-12T20:47:32.997" v="7953" actId="1076"/>
          <ac:picMkLst>
            <pc:docMk/>
            <pc:sldMk cId="1650689649" sldId="262"/>
            <ac:picMk id="20" creationId="{454E18DB-E39A-4FF9-9F74-23C7E09BDDE1}"/>
          </ac:picMkLst>
        </pc:picChg>
      </pc:sldChg>
      <pc:sldChg chg="addSp delSp modSp add mod setBg modNotesTx">
        <pc:chgData name="Iva Faltyskova" userId="29514722f607feb0" providerId="LiveId" clId="{725B1830-5FC6-4704-8503-B613ED996FC1}" dt="2020-10-12T21:04:06.315" v="9093"/>
        <pc:sldMkLst>
          <pc:docMk/>
          <pc:sldMk cId="2271110158" sldId="263"/>
        </pc:sldMkLst>
        <pc:spChg chg="mod">
          <ac:chgData name="Iva Faltyskova" userId="29514722f607feb0" providerId="LiveId" clId="{725B1830-5FC6-4704-8503-B613ED996FC1}" dt="2020-10-12T20:30:52.369" v="7319" actId="14100"/>
          <ac:spMkLst>
            <pc:docMk/>
            <pc:sldMk cId="2271110158" sldId="263"/>
            <ac:spMk id="9" creationId="{995EF42E-2F08-43BE-8128-4E906909B099}"/>
          </ac:spMkLst>
        </pc:spChg>
        <pc:spChg chg="mod">
          <ac:chgData name="Iva Faltyskova" userId="29514722f607feb0" providerId="LiveId" clId="{725B1830-5FC6-4704-8503-B613ED996FC1}" dt="2020-10-12T20:30:54.835" v="7320" actId="1076"/>
          <ac:spMkLst>
            <pc:docMk/>
            <pc:sldMk cId="2271110158" sldId="263"/>
            <ac:spMk id="11" creationId="{DC9EDD78-183A-432E-BE55-FB75D2476771}"/>
          </ac:spMkLst>
        </pc:spChg>
        <pc:spChg chg="mod">
          <ac:chgData name="Iva Faltyskova" userId="29514722f607feb0" providerId="LiveId" clId="{725B1830-5FC6-4704-8503-B613ED996FC1}" dt="2020-10-12T20:46:35.021" v="7937" actId="1076"/>
          <ac:spMkLst>
            <pc:docMk/>
            <pc:sldMk cId="2271110158" sldId="263"/>
            <ac:spMk id="13" creationId="{BB6C2922-79EC-4D25-AF1E-C9F33A699EAA}"/>
          </ac:spMkLst>
        </pc:spChg>
        <pc:spChg chg="mod">
          <ac:chgData name="Iva Faltyskova" userId="29514722f607feb0" providerId="LiveId" clId="{725B1830-5FC6-4704-8503-B613ED996FC1}" dt="2020-10-12T20:46:35.021" v="7937" actId="1076"/>
          <ac:spMkLst>
            <pc:docMk/>
            <pc:sldMk cId="2271110158" sldId="263"/>
            <ac:spMk id="19" creationId="{8D90879D-AA08-45FF-AC9A-80186975EC78}"/>
          </ac:spMkLst>
        </pc:spChg>
        <pc:spChg chg="del mod">
          <ac:chgData name="Iva Faltyskova" userId="29514722f607feb0" providerId="LiveId" clId="{725B1830-5FC6-4704-8503-B613ED996FC1}" dt="2020-10-12T20:29:52.995" v="7292"/>
          <ac:spMkLst>
            <pc:docMk/>
            <pc:sldMk cId="2271110158" sldId="263"/>
            <ac:spMk id="22" creationId="{3F8ED66C-B0F1-4E06-8BF9-09AC13AD5891}"/>
          </ac:spMkLst>
        </pc:spChg>
        <pc:picChg chg="add mod">
          <ac:chgData name="Iva Faltyskova" userId="29514722f607feb0" providerId="LiveId" clId="{725B1830-5FC6-4704-8503-B613ED996FC1}" dt="2020-10-12T20:46:39.749" v="7939" actId="14100"/>
          <ac:picMkLst>
            <pc:docMk/>
            <pc:sldMk cId="2271110158" sldId="263"/>
            <ac:picMk id="2" creationId="{C45104A2-F302-447F-88B7-94B41C32EC4D}"/>
          </ac:picMkLst>
        </pc:picChg>
        <pc:picChg chg="mod">
          <ac:chgData name="Iva Faltyskova" userId="29514722f607feb0" providerId="LiveId" clId="{725B1830-5FC6-4704-8503-B613ED996FC1}" dt="2020-10-12T20:45:55.183" v="7925" actId="1440"/>
          <ac:picMkLst>
            <pc:docMk/>
            <pc:sldMk cId="2271110158" sldId="263"/>
            <ac:picMk id="15" creationId="{10E8F90D-5A04-415D-880D-7D5BC898165F}"/>
          </ac:picMkLst>
        </pc:picChg>
      </pc:sldChg>
      <pc:sldChg chg="addSp delSp modSp add mod setBg modAnim modNotesTx">
        <pc:chgData name="Iva Faltyskova" userId="29514722f607feb0" providerId="LiveId" clId="{725B1830-5FC6-4704-8503-B613ED996FC1}" dt="2020-10-13T11:11:27.407" v="9515"/>
        <pc:sldMkLst>
          <pc:docMk/>
          <pc:sldMk cId="2469241996" sldId="264"/>
        </pc:sldMkLst>
        <pc:spChg chg="add mod">
          <ac:chgData name="Iva Faltyskova" userId="29514722f607feb0" providerId="LiveId" clId="{725B1830-5FC6-4704-8503-B613ED996FC1}" dt="2020-10-12T20:32:57.815" v="7360" actId="20577"/>
          <ac:spMkLst>
            <pc:docMk/>
            <pc:sldMk cId="2469241996" sldId="264"/>
            <ac:spMk id="2" creationId="{6647D040-C8FC-485E-8061-B1E244A471DE}"/>
          </ac:spMkLst>
        </pc:spChg>
        <pc:spChg chg="del mod">
          <ac:chgData name="Iva Faltyskova" userId="29514722f607feb0" providerId="LiveId" clId="{725B1830-5FC6-4704-8503-B613ED996FC1}" dt="2020-10-12T18:45:15.923" v="130"/>
          <ac:spMkLst>
            <pc:docMk/>
            <pc:sldMk cId="2469241996" sldId="264"/>
            <ac:spMk id="22" creationId="{3F8ED66C-B0F1-4E06-8BF9-09AC13AD5891}"/>
          </ac:spMkLst>
        </pc:spChg>
        <pc:spChg chg="mod">
          <ac:chgData name="Iva Faltyskova" userId="29514722f607feb0" providerId="LiveId" clId="{725B1830-5FC6-4704-8503-B613ED996FC1}" dt="2020-10-12T21:09:30.587" v="9199" actId="115"/>
          <ac:spMkLst>
            <pc:docMk/>
            <pc:sldMk cId="2469241996" sldId="264"/>
            <ac:spMk id="26" creationId="{6AFEC6EF-D37D-4F9F-A45F-C0B35D81A4F8}"/>
          </ac:spMkLst>
        </pc:spChg>
      </pc:sldChg>
      <pc:sldChg chg="addSp modSp add mod setBg modAnim modNotesTx">
        <pc:chgData name="Iva Faltyskova" userId="29514722f607feb0" providerId="LiveId" clId="{725B1830-5FC6-4704-8503-B613ED996FC1}" dt="2020-10-12T21:10:53.072" v="9211"/>
        <pc:sldMkLst>
          <pc:docMk/>
          <pc:sldMk cId="646825030" sldId="265"/>
        </pc:sldMkLst>
        <pc:spChg chg="add mod">
          <ac:chgData name="Iva Faltyskova" userId="29514722f607feb0" providerId="LiveId" clId="{725B1830-5FC6-4704-8503-B613ED996FC1}" dt="2020-10-12T20:50:44.024" v="7995" actId="1076"/>
          <ac:spMkLst>
            <pc:docMk/>
            <pc:sldMk cId="646825030" sldId="265"/>
            <ac:spMk id="2" creationId="{7698CE87-E453-4854-A894-9B658169E9FF}"/>
          </ac:spMkLst>
        </pc:spChg>
        <pc:spChg chg="mod">
          <ac:chgData name="Iva Faltyskova" userId="29514722f607feb0" providerId="LiveId" clId="{725B1830-5FC6-4704-8503-B613ED996FC1}" dt="2020-10-12T21:10:39.997" v="9210" actId="115"/>
          <ac:spMkLst>
            <pc:docMk/>
            <pc:sldMk cId="646825030" sldId="265"/>
            <ac:spMk id="26" creationId="{6AFEC6EF-D37D-4F9F-A45F-C0B35D81A4F8}"/>
          </ac:spMkLst>
        </pc:spChg>
        <pc:picChg chg="add mod">
          <ac:chgData name="Iva Faltyskova" userId="29514722f607feb0" providerId="LiveId" clId="{725B1830-5FC6-4704-8503-B613ED996FC1}" dt="2020-10-12T20:50:38.029" v="7992" actId="1076"/>
          <ac:picMkLst>
            <pc:docMk/>
            <pc:sldMk cId="646825030" sldId="265"/>
            <ac:picMk id="5" creationId="{35A7F08D-6C82-4567-AA77-137D06D21079}"/>
          </ac:picMkLst>
        </pc:picChg>
      </pc:sldChg>
      <pc:sldChg chg="addSp delSp modSp add mod ord setBg modAnim modNotesTx">
        <pc:chgData name="Iva Faltyskova" userId="29514722f607feb0" providerId="LiveId" clId="{725B1830-5FC6-4704-8503-B613ED996FC1}" dt="2020-10-12T21:23:06.678" v="9301"/>
        <pc:sldMkLst>
          <pc:docMk/>
          <pc:sldMk cId="3929827700" sldId="266"/>
        </pc:sldMkLst>
        <pc:spChg chg="mod">
          <ac:chgData name="Iva Faltyskova" userId="29514722f607feb0" providerId="LiveId" clId="{725B1830-5FC6-4704-8503-B613ED996FC1}" dt="2020-10-12T21:03:22.078" v="9088" actId="20577"/>
          <ac:spMkLst>
            <pc:docMk/>
            <pc:sldMk cId="3929827700" sldId="266"/>
            <ac:spMk id="2" creationId="{7698CE87-E453-4854-A894-9B658169E9FF}"/>
          </ac:spMkLst>
        </pc:spChg>
        <pc:spChg chg="add del mod">
          <ac:chgData name="Iva Faltyskova" userId="29514722f607feb0" providerId="LiveId" clId="{725B1830-5FC6-4704-8503-B613ED996FC1}" dt="2020-10-12T19:27:58.604" v="2571" actId="478"/>
          <ac:spMkLst>
            <pc:docMk/>
            <pc:sldMk cId="3929827700" sldId="266"/>
            <ac:spMk id="5" creationId="{84755C39-7CDA-47B4-922F-75363243B71C}"/>
          </ac:spMkLst>
        </pc:spChg>
        <pc:spChg chg="add del mod">
          <ac:chgData name="Iva Faltyskova" userId="29514722f607feb0" providerId="LiveId" clId="{725B1830-5FC6-4704-8503-B613ED996FC1}" dt="2020-10-12T20:51:40.675" v="8009" actId="478"/>
          <ac:spMkLst>
            <pc:docMk/>
            <pc:sldMk cId="3929827700" sldId="266"/>
            <ac:spMk id="6" creationId="{425D0F2A-33A5-4588-A463-586CE9499214}"/>
          </ac:spMkLst>
        </pc:spChg>
        <pc:spChg chg="add del mod">
          <ac:chgData name="Iva Faltyskova" userId="29514722f607feb0" providerId="LiveId" clId="{725B1830-5FC6-4704-8503-B613ED996FC1}" dt="2020-10-12T20:51:40.675" v="8009" actId="478"/>
          <ac:spMkLst>
            <pc:docMk/>
            <pc:sldMk cId="3929827700" sldId="266"/>
            <ac:spMk id="7" creationId="{62A98332-50C9-4089-9879-5C5553E53E96}"/>
          </ac:spMkLst>
        </pc:spChg>
        <pc:spChg chg="add del mod">
          <ac:chgData name="Iva Faltyskova" userId="29514722f607feb0" providerId="LiveId" clId="{725B1830-5FC6-4704-8503-B613ED996FC1}" dt="2020-10-12T20:51:40.675" v="8009" actId="478"/>
          <ac:spMkLst>
            <pc:docMk/>
            <pc:sldMk cId="3929827700" sldId="266"/>
            <ac:spMk id="9" creationId="{7B38E693-9382-487E-A39B-0514662255BC}"/>
          </ac:spMkLst>
        </pc:spChg>
        <pc:spChg chg="add del mod">
          <ac:chgData name="Iva Faltyskova" userId="29514722f607feb0" providerId="LiveId" clId="{725B1830-5FC6-4704-8503-B613ED996FC1}" dt="2020-10-12T20:51:40.675" v="8009" actId="478"/>
          <ac:spMkLst>
            <pc:docMk/>
            <pc:sldMk cId="3929827700" sldId="266"/>
            <ac:spMk id="11" creationId="{C2AF84D2-C6AD-49C9-86E6-C4D140BA2228}"/>
          </ac:spMkLst>
        </pc:spChg>
        <pc:spChg chg="add mod">
          <ac:chgData name="Iva Faltyskova" userId="29514722f607feb0" providerId="LiveId" clId="{725B1830-5FC6-4704-8503-B613ED996FC1}" dt="2020-10-12T21:23:05.507" v="9300" actId="1076"/>
          <ac:spMkLst>
            <pc:docMk/>
            <pc:sldMk cId="3929827700" sldId="266"/>
            <ac:spMk id="19" creationId="{480024E3-D31A-436B-86D4-038A495A0291}"/>
          </ac:spMkLst>
        </pc:spChg>
        <pc:spChg chg="del mod">
          <ac:chgData name="Iva Faltyskova" userId="29514722f607feb0" providerId="LiveId" clId="{725B1830-5FC6-4704-8503-B613ED996FC1}" dt="2020-10-12T20:51:36.369" v="8008" actId="478"/>
          <ac:spMkLst>
            <pc:docMk/>
            <pc:sldMk cId="3929827700" sldId="266"/>
            <ac:spMk id="26" creationId="{6AFEC6EF-D37D-4F9F-A45F-C0B35D81A4F8}"/>
          </ac:spMkLst>
        </pc:spChg>
        <pc:picChg chg="add mod">
          <ac:chgData name="Iva Faltyskova" userId="29514722f607feb0" providerId="LiveId" clId="{725B1830-5FC6-4704-8503-B613ED996FC1}" dt="2020-10-12T20:52:08.873" v="8058" actId="1076"/>
          <ac:picMkLst>
            <pc:docMk/>
            <pc:sldMk cId="3929827700" sldId="266"/>
            <ac:picMk id="14" creationId="{E7ED407E-100A-486E-AB2B-BC5BECE105EE}"/>
          </ac:picMkLst>
        </pc:picChg>
        <pc:picChg chg="add del mod">
          <ac:chgData name="Iva Faltyskova" userId="29514722f607feb0" providerId="LiveId" clId="{725B1830-5FC6-4704-8503-B613ED996FC1}" dt="2020-10-12T20:52:38.599" v="8063" actId="21"/>
          <ac:picMkLst>
            <pc:docMk/>
            <pc:sldMk cId="3929827700" sldId="266"/>
            <ac:picMk id="15" creationId="{110B54E3-1331-4FF4-BB32-EDEF5E0BA575}"/>
          </ac:picMkLst>
        </pc:picChg>
        <pc:picChg chg="add mod">
          <ac:chgData name="Iva Faltyskova" userId="29514722f607feb0" providerId="LiveId" clId="{725B1830-5FC6-4704-8503-B613ED996FC1}" dt="2020-10-12T21:23:05.507" v="9300" actId="1076"/>
          <ac:picMkLst>
            <pc:docMk/>
            <pc:sldMk cId="3929827700" sldId="266"/>
            <ac:picMk id="17" creationId="{4AC5539E-36A1-4B67-957A-50671753D8CD}"/>
          </ac:picMkLst>
        </pc:picChg>
        <pc:picChg chg="add del mod">
          <ac:chgData name="Iva Faltyskova" userId="29514722f607feb0" providerId="LiveId" clId="{725B1830-5FC6-4704-8503-B613ED996FC1}" dt="2020-10-12T21:01:46.037" v="9023" actId="21"/>
          <ac:picMkLst>
            <pc:docMk/>
            <pc:sldMk cId="3929827700" sldId="266"/>
            <ac:picMk id="21" creationId="{321FAA77-3EDE-4150-B3D4-8E599F019AC0}"/>
          </ac:picMkLst>
        </pc:picChg>
        <pc:picChg chg="add mod">
          <ac:chgData name="Iva Faltyskova" userId="29514722f607feb0" providerId="LiveId" clId="{725B1830-5FC6-4704-8503-B613ED996FC1}" dt="2020-10-12T21:03:25.772" v="9089" actId="1076"/>
          <ac:picMkLst>
            <pc:docMk/>
            <pc:sldMk cId="3929827700" sldId="266"/>
            <ac:picMk id="23" creationId="{35F2B781-A9D6-420B-B91E-DE9964864E82}"/>
          </ac:picMkLst>
        </pc:picChg>
      </pc:sldChg>
      <pc:sldChg chg="addSp delSp modSp add mod setBg modAnim modNotesTx">
        <pc:chgData name="Iva Faltyskova" userId="29514722f607feb0" providerId="LiveId" clId="{725B1830-5FC6-4704-8503-B613ED996FC1}" dt="2020-10-12T21:11:57.863" v="9231" actId="115"/>
        <pc:sldMkLst>
          <pc:docMk/>
          <pc:sldMk cId="1983525800" sldId="267"/>
        </pc:sldMkLst>
        <pc:spChg chg="mod">
          <ac:chgData name="Iva Faltyskova" userId="29514722f607feb0" providerId="LiveId" clId="{725B1830-5FC6-4704-8503-B613ED996FC1}" dt="2020-10-12T20:50:05.178" v="7985" actId="1076"/>
          <ac:spMkLst>
            <pc:docMk/>
            <pc:sldMk cId="1983525800" sldId="267"/>
            <ac:spMk id="2" creationId="{7698CE87-E453-4854-A894-9B658169E9FF}"/>
          </ac:spMkLst>
        </pc:spChg>
        <pc:spChg chg="del mod">
          <ac:chgData name="Iva Faltyskova" userId="29514722f607feb0" providerId="LiveId" clId="{725B1830-5FC6-4704-8503-B613ED996FC1}" dt="2020-10-12T19:08:15.606" v="1662"/>
          <ac:spMkLst>
            <pc:docMk/>
            <pc:sldMk cId="1983525800" sldId="267"/>
            <ac:spMk id="5" creationId="{84755C39-7CDA-47B4-922F-75363243B71C}"/>
          </ac:spMkLst>
        </pc:spChg>
        <pc:spChg chg="add mod">
          <ac:chgData name="Iva Faltyskova" userId="29514722f607feb0" providerId="LiveId" clId="{725B1830-5FC6-4704-8503-B613ED996FC1}" dt="2020-10-12T20:50:05.178" v="7985" actId="1076"/>
          <ac:spMkLst>
            <pc:docMk/>
            <pc:sldMk cId="1983525800" sldId="267"/>
            <ac:spMk id="8" creationId="{D76A09B8-045A-4F43-8783-4AA0F69F169C}"/>
          </ac:spMkLst>
        </pc:spChg>
        <pc:spChg chg="mod">
          <ac:chgData name="Iva Faltyskova" userId="29514722f607feb0" providerId="LiveId" clId="{725B1830-5FC6-4704-8503-B613ED996FC1}" dt="2020-10-12T21:11:57.863" v="9231" actId="115"/>
          <ac:spMkLst>
            <pc:docMk/>
            <pc:sldMk cId="1983525800" sldId="267"/>
            <ac:spMk id="26" creationId="{6AFEC6EF-D37D-4F9F-A45F-C0B35D81A4F8}"/>
          </ac:spMkLst>
        </pc:spChg>
        <pc:picChg chg="add mod">
          <ac:chgData name="Iva Faltyskova" userId="29514722f607feb0" providerId="LiveId" clId="{725B1830-5FC6-4704-8503-B613ED996FC1}" dt="2020-10-12T20:49:57.630" v="7983" actId="1076"/>
          <ac:picMkLst>
            <pc:docMk/>
            <pc:sldMk cId="1983525800" sldId="267"/>
            <ac:picMk id="4" creationId="{45BC1963-7D52-49AF-9D1F-7D38B1C36E72}"/>
          </ac:picMkLst>
        </pc:picChg>
      </pc:sldChg>
      <pc:sldChg chg="addSp delSp modSp add mod ord setBg modAnim">
        <pc:chgData name="Iva Faltyskova" userId="29514722f607feb0" providerId="LiveId" clId="{725B1830-5FC6-4704-8503-B613ED996FC1}" dt="2020-10-12T21:10:04.520" v="9203"/>
        <pc:sldMkLst>
          <pc:docMk/>
          <pc:sldMk cId="4239375700" sldId="268"/>
        </pc:sldMkLst>
        <pc:spChg chg="mod">
          <ac:chgData name="Iva Faltyskova" userId="29514722f607feb0" providerId="LiveId" clId="{725B1830-5FC6-4704-8503-B613ED996FC1}" dt="2020-10-12T21:09:24.037" v="9198" actId="207"/>
          <ac:spMkLst>
            <pc:docMk/>
            <pc:sldMk cId="4239375700" sldId="268"/>
            <ac:spMk id="2" creationId="{7698CE87-E453-4854-A894-9B658169E9FF}"/>
          </ac:spMkLst>
        </pc:spChg>
        <pc:spChg chg="mod">
          <ac:chgData name="Iva Faltyskova" userId="29514722f607feb0" providerId="LiveId" clId="{725B1830-5FC6-4704-8503-B613ED996FC1}" dt="2020-10-12T21:06:17.583" v="9114" actId="1076"/>
          <ac:spMkLst>
            <pc:docMk/>
            <pc:sldMk cId="4239375700" sldId="268"/>
            <ac:spMk id="5" creationId="{84755C39-7CDA-47B4-922F-75363243B71C}"/>
          </ac:spMkLst>
        </pc:spChg>
        <pc:spChg chg="del">
          <ac:chgData name="Iva Faltyskova" userId="29514722f607feb0" providerId="LiveId" clId="{725B1830-5FC6-4704-8503-B613ED996FC1}" dt="2020-10-12T19:27:46.373" v="2569" actId="478"/>
          <ac:spMkLst>
            <pc:docMk/>
            <pc:sldMk cId="4239375700" sldId="268"/>
            <ac:spMk id="7" creationId="{62A98332-50C9-4089-9879-5C5553E53E96}"/>
          </ac:spMkLst>
        </pc:spChg>
        <pc:spChg chg="del">
          <ac:chgData name="Iva Faltyskova" userId="29514722f607feb0" providerId="LiveId" clId="{725B1830-5FC6-4704-8503-B613ED996FC1}" dt="2020-10-12T19:25:54.264" v="2435" actId="478"/>
          <ac:spMkLst>
            <pc:docMk/>
            <pc:sldMk cId="4239375700" sldId="268"/>
            <ac:spMk id="26" creationId="{6AFEC6EF-D37D-4F9F-A45F-C0B35D81A4F8}"/>
          </ac:spMkLst>
        </pc:spChg>
        <pc:picChg chg="add del mod">
          <ac:chgData name="Iva Faltyskova" userId="29514722f607feb0" providerId="LiveId" clId="{725B1830-5FC6-4704-8503-B613ED996FC1}" dt="2020-10-12T20:45:08.841" v="7900" actId="21"/>
          <ac:picMkLst>
            <pc:docMk/>
            <pc:sldMk cId="4239375700" sldId="268"/>
            <ac:picMk id="4" creationId="{DC034861-5EA3-4F84-9E02-868CCFAAC158}"/>
          </ac:picMkLst>
        </pc:picChg>
        <pc:picChg chg="add del mod">
          <ac:chgData name="Iva Faltyskova" userId="29514722f607feb0" providerId="LiveId" clId="{725B1830-5FC6-4704-8503-B613ED996FC1}" dt="2020-10-12T20:45:08.841" v="7900" actId="21"/>
          <ac:picMkLst>
            <pc:docMk/>
            <pc:sldMk cId="4239375700" sldId="268"/>
            <ac:picMk id="6" creationId="{F33ABB8D-72D7-4BB3-874F-FF265BB33B7C}"/>
          </ac:picMkLst>
        </pc:picChg>
        <pc:picChg chg="add del mod">
          <ac:chgData name="Iva Faltyskova" userId="29514722f607feb0" providerId="LiveId" clId="{725B1830-5FC6-4704-8503-B613ED996FC1}" dt="2020-10-12T20:46:22.218" v="7931" actId="21"/>
          <ac:picMkLst>
            <pc:docMk/>
            <pc:sldMk cId="4239375700" sldId="268"/>
            <ac:picMk id="10" creationId="{708AC020-7B32-4FCF-A9F1-5940295169D8}"/>
          </ac:picMkLst>
        </pc:picChg>
        <pc:picChg chg="add del mod">
          <ac:chgData name="Iva Faltyskova" userId="29514722f607feb0" providerId="LiveId" clId="{725B1830-5FC6-4704-8503-B613ED996FC1}" dt="2020-10-12T20:48:16.635" v="7959" actId="21"/>
          <ac:picMkLst>
            <pc:docMk/>
            <pc:sldMk cId="4239375700" sldId="268"/>
            <ac:picMk id="12" creationId="{B7A3F7D4-2E21-44A3-B99A-32931A9F6EA6}"/>
          </ac:picMkLst>
        </pc:picChg>
        <pc:picChg chg="add mod">
          <ac:chgData name="Iva Faltyskova" userId="29514722f607feb0" providerId="LiveId" clId="{725B1830-5FC6-4704-8503-B613ED996FC1}" dt="2020-10-12T21:06:28.851" v="9116" actId="1076"/>
          <ac:picMkLst>
            <pc:docMk/>
            <pc:sldMk cId="4239375700" sldId="268"/>
            <ac:picMk id="13" creationId="{E5D44663-A7C1-4449-9A49-3B34BB07D633}"/>
          </ac:picMkLst>
        </pc:picChg>
      </pc:sldChg>
      <pc:sldChg chg="addSp delSp modSp add mod setBg modAnim modNotesTx">
        <pc:chgData name="Iva Faltyskova" userId="29514722f607feb0" providerId="LiveId" clId="{725B1830-5FC6-4704-8503-B613ED996FC1}" dt="2020-10-12T21:10:28.634" v="9208"/>
        <pc:sldMkLst>
          <pc:docMk/>
          <pc:sldMk cId="816635399" sldId="269"/>
        </pc:sldMkLst>
        <pc:spChg chg="mod">
          <ac:chgData name="Iva Faltyskova" userId="29514722f607feb0" providerId="LiveId" clId="{725B1830-5FC6-4704-8503-B613ED996FC1}" dt="2020-10-12T20:45:32.314" v="7918" actId="1076"/>
          <ac:spMkLst>
            <pc:docMk/>
            <pc:sldMk cId="816635399" sldId="269"/>
            <ac:spMk id="2" creationId="{6647D040-C8FC-485E-8061-B1E244A471DE}"/>
          </ac:spMkLst>
        </pc:spChg>
        <pc:spChg chg="del">
          <ac:chgData name="Iva Faltyskova" userId="29514722f607feb0" providerId="LiveId" clId="{725B1830-5FC6-4704-8503-B613ED996FC1}" dt="2020-10-12T19:48:33.023" v="4173" actId="478"/>
          <ac:spMkLst>
            <pc:docMk/>
            <pc:sldMk cId="816635399" sldId="269"/>
            <ac:spMk id="26" creationId="{6AFEC6EF-D37D-4F9F-A45F-C0B35D81A4F8}"/>
          </ac:spMkLst>
        </pc:spChg>
        <pc:picChg chg="add mod">
          <ac:chgData name="Iva Faltyskova" userId="29514722f607feb0" providerId="LiveId" clId="{725B1830-5FC6-4704-8503-B613ED996FC1}" dt="2020-10-12T20:45:42.586" v="7922" actId="1440"/>
          <ac:picMkLst>
            <pc:docMk/>
            <pc:sldMk cId="816635399" sldId="269"/>
            <ac:picMk id="3" creationId="{735228B2-B8EA-4ABC-8C57-FAEC78152845}"/>
          </ac:picMkLst>
        </pc:picChg>
        <pc:picChg chg="add mod">
          <ac:chgData name="Iva Faltyskova" userId="29514722f607feb0" providerId="LiveId" clId="{725B1830-5FC6-4704-8503-B613ED996FC1}" dt="2020-10-12T21:10:28.053" v="9207" actId="1076"/>
          <ac:picMkLst>
            <pc:docMk/>
            <pc:sldMk cId="816635399" sldId="269"/>
            <ac:picMk id="5" creationId="{9512F12B-3B82-45B4-8F3E-9C2CADB6A56F}"/>
          </ac:picMkLst>
        </pc:picChg>
      </pc:sldChg>
      <pc:sldChg chg="addSp modSp add mod setBg modAnim modNotesTx">
        <pc:chgData name="Iva Faltyskova" userId="29514722f607feb0" providerId="LiveId" clId="{725B1830-5FC6-4704-8503-B613ED996FC1}" dt="2020-10-12T21:12:47.654" v="9239"/>
        <pc:sldMkLst>
          <pc:docMk/>
          <pc:sldMk cId="1009683494" sldId="270"/>
        </pc:sldMkLst>
        <pc:spChg chg="mod">
          <ac:chgData name="Iva Faltyskova" userId="29514722f607feb0" providerId="LiveId" clId="{725B1830-5FC6-4704-8503-B613ED996FC1}" dt="2020-10-12T21:12:16.876" v="9234" actId="20578"/>
          <ac:spMkLst>
            <pc:docMk/>
            <pc:sldMk cId="1009683494" sldId="270"/>
            <ac:spMk id="2" creationId="{7698CE87-E453-4854-A894-9B658169E9FF}"/>
          </ac:spMkLst>
        </pc:spChg>
        <pc:spChg chg="mod">
          <ac:chgData name="Iva Faltyskova" userId="29514722f607feb0" providerId="LiveId" clId="{725B1830-5FC6-4704-8503-B613ED996FC1}" dt="2020-10-12T21:12:01.890" v="9232" actId="115"/>
          <ac:spMkLst>
            <pc:docMk/>
            <pc:sldMk cId="1009683494" sldId="270"/>
            <ac:spMk id="26" creationId="{6AFEC6EF-D37D-4F9F-A45F-C0B35D81A4F8}"/>
          </ac:spMkLst>
        </pc:spChg>
        <pc:picChg chg="add mod">
          <ac:chgData name="Iva Faltyskova" userId="29514722f607feb0" providerId="LiveId" clId="{725B1830-5FC6-4704-8503-B613ED996FC1}" dt="2020-10-12T20:48:41.100" v="7965" actId="1076"/>
          <ac:picMkLst>
            <pc:docMk/>
            <pc:sldMk cId="1009683494" sldId="270"/>
            <ac:picMk id="3" creationId="{87BB05BE-540B-4433-97F3-BA529BF7A06C}"/>
          </ac:picMkLst>
        </pc:picChg>
      </pc:sldChg>
      <pc:sldChg chg="addSp delSp modSp add mod setBg modAnim modNotesTx">
        <pc:chgData name="Iva Faltyskova" userId="29514722f607feb0" providerId="LiveId" clId="{725B1830-5FC6-4704-8503-B613ED996FC1}" dt="2020-10-13T11:06:21.483" v="9505"/>
        <pc:sldMkLst>
          <pc:docMk/>
          <pc:sldMk cId="2289489021" sldId="271"/>
        </pc:sldMkLst>
        <pc:spChg chg="add mod">
          <ac:chgData name="Iva Faltyskova" userId="29514722f607feb0" providerId="LiveId" clId="{725B1830-5FC6-4704-8503-B613ED996FC1}" dt="2020-10-12T20:28:19.437" v="7284" actId="1076"/>
          <ac:spMkLst>
            <pc:docMk/>
            <pc:sldMk cId="2289489021" sldId="271"/>
            <ac:spMk id="2" creationId="{C1DBA8E1-715D-4479-9574-ADB2A332111D}"/>
          </ac:spMkLst>
        </pc:spChg>
        <pc:spChg chg="add mod">
          <ac:chgData name="Iva Faltyskova" userId="29514722f607feb0" providerId="LiveId" clId="{725B1830-5FC6-4704-8503-B613ED996FC1}" dt="2020-10-12T20:28:19.437" v="7284" actId="1076"/>
          <ac:spMkLst>
            <pc:docMk/>
            <pc:sldMk cId="2289489021" sldId="271"/>
            <ac:spMk id="3" creationId="{056ED8AB-0FA5-4ABF-AB66-8293CBEE6A21}"/>
          </ac:spMkLst>
        </pc:spChg>
        <pc:spChg chg="add mod">
          <ac:chgData name="Iva Faltyskova" userId="29514722f607feb0" providerId="LiveId" clId="{725B1830-5FC6-4704-8503-B613ED996FC1}" dt="2020-10-12T20:28:19.437" v="7284" actId="1076"/>
          <ac:spMkLst>
            <pc:docMk/>
            <pc:sldMk cId="2289489021" sldId="271"/>
            <ac:spMk id="4" creationId="{F84AC680-D609-4F1A-A79F-F72F1B5DD7BD}"/>
          </ac:spMkLst>
        </pc:spChg>
        <pc:spChg chg="del mod">
          <ac:chgData name="Iva Faltyskova" userId="29514722f607feb0" providerId="LiveId" clId="{725B1830-5FC6-4704-8503-B613ED996FC1}" dt="2020-10-12T20:10:54.693" v="6315" actId="478"/>
          <ac:spMkLst>
            <pc:docMk/>
            <pc:sldMk cId="2289489021" sldId="271"/>
            <ac:spMk id="5" creationId="{F2A608C5-1389-4830-A007-ED3364F6785A}"/>
          </ac:spMkLst>
        </pc:spChg>
        <pc:spChg chg="add mod">
          <ac:chgData name="Iva Faltyskova" userId="29514722f607feb0" providerId="LiveId" clId="{725B1830-5FC6-4704-8503-B613ED996FC1}" dt="2020-10-12T20:28:19.437" v="7284" actId="1076"/>
          <ac:spMkLst>
            <pc:docMk/>
            <pc:sldMk cId="2289489021" sldId="271"/>
            <ac:spMk id="6" creationId="{1CFA9726-003D-4D40-B311-AFB47E4F605A}"/>
          </ac:spMkLst>
        </pc:spChg>
        <pc:spChg chg="add mod">
          <ac:chgData name="Iva Faltyskova" userId="29514722f607feb0" providerId="LiveId" clId="{725B1830-5FC6-4704-8503-B613ED996FC1}" dt="2020-10-12T20:28:19.437" v="7284" actId="1076"/>
          <ac:spMkLst>
            <pc:docMk/>
            <pc:sldMk cId="2289489021" sldId="271"/>
            <ac:spMk id="7" creationId="{7A87BC52-9092-4E6E-9326-544EFDA52668}"/>
          </ac:spMkLst>
        </pc:spChg>
        <pc:spChg chg="del mod">
          <ac:chgData name="Iva Faltyskova" userId="29514722f607feb0" providerId="LiveId" clId="{725B1830-5FC6-4704-8503-B613ED996FC1}" dt="2020-10-12T20:23:27.803" v="7210" actId="21"/>
          <ac:spMkLst>
            <pc:docMk/>
            <pc:sldMk cId="2289489021" sldId="271"/>
            <ac:spMk id="8" creationId="{10A911BD-CD3C-411B-8E8C-0279140090C1}"/>
          </ac:spMkLst>
        </pc:spChg>
        <pc:spChg chg="del">
          <ac:chgData name="Iva Faltyskova" userId="29514722f607feb0" providerId="LiveId" clId="{725B1830-5FC6-4704-8503-B613ED996FC1}" dt="2020-10-12T20:10:56.194" v="6316" actId="478"/>
          <ac:spMkLst>
            <pc:docMk/>
            <pc:sldMk cId="2289489021" sldId="271"/>
            <ac:spMk id="9" creationId="{9CC052EF-4C5D-4274-A83A-BC9C8C2CA620}"/>
          </ac:spMkLst>
        </pc:spChg>
        <pc:spChg chg="del mod">
          <ac:chgData name="Iva Faltyskova" userId="29514722f607feb0" providerId="LiveId" clId="{725B1830-5FC6-4704-8503-B613ED996FC1}" dt="2020-10-12T20:10:49.415" v="6313" actId="478"/>
          <ac:spMkLst>
            <pc:docMk/>
            <pc:sldMk cId="2289489021" sldId="271"/>
            <ac:spMk id="10" creationId="{D15308BF-F2F7-4C38-97AC-252E96B3AACC}"/>
          </ac:spMkLst>
        </pc:spChg>
        <pc:spChg chg="del">
          <ac:chgData name="Iva Faltyskova" userId="29514722f607feb0" providerId="LiveId" clId="{725B1830-5FC6-4704-8503-B613ED996FC1}" dt="2020-10-12T20:10:56.194" v="6316" actId="478"/>
          <ac:spMkLst>
            <pc:docMk/>
            <pc:sldMk cId="2289489021" sldId="271"/>
            <ac:spMk id="12" creationId="{BFDFE9EC-80F3-4FE8-86DF-3D57FE3E9764}"/>
          </ac:spMkLst>
        </pc:spChg>
        <pc:spChg chg="del">
          <ac:chgData name="Iva Faltyskova" userId="29514722f607feb0" providerId="LiveId" clId="{725B1830-5FC6-4704-8503-B613ED996FC1}" dt="2020-10-12T20:10:45.738" v="6311" actId="478"/>
          <ac:spMkLst>
            <pc:docMk/>
            <pc:sldMk cId="2289489021" sldId="271"/>
            <ac:spMk id="17" creationId="{7C7F6393-ED18-4967-9C8F-65D40471BE17}"/>
          </ac:spMkLst>
        </pc:spChg>
        <pc:spChg chg="add mod">
          <ac:chgData name="Iva Faltyskova" userId="29514722f607feb0" providerId="LiveId" clId="{725B1830-5FC6-4704-8503-B613ED996FC1}" dt="2020-10-13T11:05:24.123" v="9490" actId="6549"/>
          <ac:spMkLst>
            <pc:docMk/>
            <pc:sldMk cId="2289489021" sldId="271"/>
            <ac:spMk id="19" creationId="{58FBE1AE-5B60-46DA-88B7-A088E3AB052E}"/>
          </ac:spMkLst>
        </pc:spChg>
        <pc:spChg chg="add del mod">
          <ac:chgData name="Iva Faltyskova" userId="29514722f607feb0" providerId="LiveId" clId="{725B1830-5FC6-4704-8503-B613ED996FC1}" dt="2020-10-12T20:25:23.022" v="7237" actId="21"/>
          <ac:spMkLst>
            <pc:docMk/>
            <pc:sldMk cId="2289489021" sldId="271"/>
            <ac:spMk id="21" creationId="{9D033B26-2866-48FE-B445-4F4C9C797E9E}"/>
          </ac:spMkLst>
        </pc:spChg>
        <pc:spChg chg="add del mod">
          <ac:chgData name="Iva Faltyskova" userId="29514722f607feb0" providerId="LiveId" clId="{725B1830-5FC6-4704-8503-B613ED996FC1}" dt="2020-10-12T20:25:23.022" v="7237" actId="21"/>
          <ac:spMkLst>
            <pc:docMk/>
            <pc:sldMk cId="2289489021" sldId="271"/>
            <ac:spMk id="23" creationId="{E4D580C2-1261-4BAE-BDBA-4AF1B8D76262}"/>
          </ac:spMkLst>
        </pc:spChg>
        <pc:spChg chg="add del mod">
          <ac:chgData name="Iva Faltyskova" userId="29514722f607feb0" providerId="LiveId" clId="{725B1830-5FC6-4704-8503-B613ED996FC1}" dt="2020-10-12T20:25:23.022" v="7237" actId="21"/>
          <ac:spMkLst>
            <pc:docMk/>
            <pc:sldMk cId="2289489021" sldId="271"/>
            <ac:spMk id="25" creationId="{998FD41E-7149-49D7-8FD0-77CA0DA9150D}"/>
          </ac:spMkLst>
        </pc:spChg>
        <pc:spChg chg="add mod">
          <ac:chgData name="Iva Faltyskova" userId="29514722f607feb0" providerId="LiveId" clId="{725B1830-5FC6-4704-8503-B613ED996FC1}" dt="2020-10-12T20:28:26.421" v="7286" actId="20577"/>
          <ac:spMkLst>
            <pc:docMk/>
            <pc:sldMk cId="2289489021" sldId="271"/>
            <ac:spMk id="27" creationId="{1CEB335E-7BFD-4AC0-8025-16B81D54216E}"/>
          </ac:spMkLst>
        </pc:spChg>
      </pc:sldChg>
      <pc:sldChg chg="addSp modSp add mod setBg modAnim modNotesTx">
        <pc:chgData name="Iva Faltyskova" userId="29514722f607feb0" providerId="LiveId" clId="{725B1830-5FC6-4704-8503-B613ED996FC1}" dt="2020-10-12T21:13:15.643" v="9243"/>
        <pc:sldMkLst>
          <pc:docMk/>
          <pc:sldMk cId="4053498929" sldId="272"/>
        </pc:sldMkLst>
        <pc:spChg chg="mod">
          <ac:chgData name="Iva Faltyskova" userId="29514722f607feb0" providerId="LiveId" clId="{725B1830-5FC6-4704-8503-B613ED996FC1}" dt="2020-10-12T21:02:33.052" v="9038" actId="1076"/>
          <ac:spMkLst>
            <pc:docMk/>
            <pc:sldMk cId="4053498929" sldId="272"/>
            <ac:spMk id="2" creationId="{7698CE87-E453-4854-A894-9B658169E9FF}"/>
          </ac:spMkLst>
        </pc:spChg>
        <pc:spChg chg="add mod">
          <ac:chgData name="Iva Faltyskova" userId="29514722f607feb0" providerId="LiveId" clId="{725B1830-5FC6-4704-8503-B613ED996FC1}" dt="2020-10-12T21:02:42.175" v="9041" actId="1076"/>
          <ac:spMkLst>
            <pc:docMk/>
            <pc:sldMk cId="4053498929" sldId="272"/>
            <ac:spMk id="7" creationId="{0B19B3A4-1AD2-49A1-BCD5-C20A8265EC36}"/>
          </ac:spMkLst>
        </pc:spChg>
        <pc:spChg chg="mod">
          <ac:chgData name="Iva Faltyskova" userId="29514722f607feb0" providerId="LiveId" clId="{725B1830-5FC6-4704-8503-B613ED996FC1}" dt="2020-10-12T21:13:00.123" v="9240" actId="115"/>
          <ac:spMkLst>
            <pc:docMk/>
            <pc:sldMk cId="4053498929" sldId="272"/>
            <ac:spMk id="26" creationId="{6AFEC6EF-D37D-4F9F-A45F-C0B35D81A4F8}"/>
          </ac:spMkLst>
        </pc:spChg>
        <pc:picChg chg="add mod">
          <ac:chgData name="Iva Faltyskova" userId="29514722f607feb0" providerId="LiveId" clId="{725B1830-5FC6-4704-8503-B613ED996FC1}" dt="2020-10-12T21:02:36.868" v="9039" actId="1076"/>
          <ac:picMkLst>
            <pc:docMk/>
            <pc:sldMk cId="4053498929" sldId="272"/>
            <ac:picMk id="3" creationId="{49099642-7761-4B3D-8617-225A4E9B150E}"/>
          </ac:picMkLst>
        </pc:picChg>
        <pc:picChg chg="add mod">
          <ac:chgData name="Iva Faltyskova" userId="29514722f607feb0" providerId="LiveId" clId="{725B1830-5FC6-4704-8503-B613ED996FC1}" dt="2020-10-12T21:02:21.825" v="9034" actId="1076"/>
          <ac:picMkLst>
            <pc:docMk/>
            <pc:sldMk cId="4053498929" sldId="272"/>
            <ac:picMk id="6" creationId="{DB2A8BD2-EE71-4DF3-B2E0-843166F41EF1}"/>
          </ac:picMkLst>
        </pc:picChg>
      </pc:sldChg>
      <pc:sldChg chg="delSp modSp add mod setBg modAnim">
        <pc:chgData name="Iva Faltyskova" userId="29514722f607feb0" providerId="LiveId" clId="{725B1830-5FC6-4704-8503-B613ED996FC1}" dt="2020-10-12T21:20:15.335" v="9281" actId="20577"/>
        <pc:sldMkLst>
          <pc:docMk/>
          <pc:sldMk cId="697516319" sldId="273"/>
        </pc:sldMkLst>
        <pc:spChg chg="mod">
          <ac:chgData name="Iva Faltyskova" userId="29514722f607feb0" providerId="LiveId" clId="{725B1830-5FC6-4704-8503-B613ED996FC1}" dt="2020-10-12T21:20:15.335" v="9281" actId="20577"/>
          <ac:spMkLst>
            <pc:docMk/>
            <pc:sldMk cId="697516319" sldId="273"/>
            <ac:spMk id="7" creationId="{62A98332-50C9-4089-9879-5C5553E53E96}"/>
          </ac:spMkLst>
        </pc:spChg>
        <pc:spChg chg="mod">
          <ac:chgData name="Iva Faltyskova" userId="29514722f607feb0" providerId="LiveId" clId="{725B1830-5FC6-4704-8503-B613ED996FC1}" dt="2020-10-12T21:11:06.385" v="9214" actId="115"/>
          <ac:spMkLst>
            <pc:docMk/>
            <pc:sldMk cId="697516319" sldId="273"/>
            <ac:spMk id="26" creationId="{6AFEC6EF-D37D-4F9F-A45F-C0B35D81A4F8}"/>
          </ac:spMkLst>
        </pc:spChg>
        <pc:picChg chg="del">
          <ac:chgData name="Iva Faltyskova" userId="29514722f607feb0" providerId="LiveId" clId="{725B1830-5FC6-4704-8503-B613ED996FC1}" dt="2020-10-12T20:51:23.539" v="8003" actId="478"/>
          <ac:picMkLst>
            <pc:docMk/>
            <pc:sldMk cId="697516319" sldId="273"/>
            <ac:picMk id="14" creationId="{E7ED407E-100A-486E-AB2B-BC5BECE105EE}"/>
          </ac:picMkLst>
        </pc:picChg>
      </pc:sldChg>
      <pc:sldChg chg="addSp delSp modSp new mod setBg modAnim">
        <pc:chgData name="Iva Faltyskova" userId="29514722f607feb0" providerId="LiveId" clId="{725B1830-5FC6-4704-8503-B613ED996FC1}" dt="2020-10-12T21:32:46.519" v="9446" actId="1076"/>
        <pc:sldMkLst>
          <pc:docMk/>
          <pc:sldMk cId="1648933482" sldId="274"/>
        </pc:sldMkLst>
        <pc:spChg chg="add mod">
          <ac:chgData name="Iva Faltyskova" userId="29514722f607feb0" providerId="LiveId" clId="{725B1830-5FC6-4704-8503-B613ED996FC1}" dt="2020-10-12T21:31:49.333" v="9434" actId="1076"/>
          <ac:spMkLst>
            <pc:docMk/>
            <pc:sldMk cId="1648933482" sldId="274"/>
            <ac:spMk id="4" creationId="{B3F9A3FA-1256-42E6-9042-F3240082B51F}"/>
          </ac:spMkLst>
        </pc:spChg>
        <pc:spChg chg="add mod">
          <ac:chgData name="Iva Faltyskova" userId="29514722f607feb0" providerId="LiveId" clId="{725B1830-5FC6-4704-8503-B613ED996FC1}" dt="2020-10-12T21:31:53.167" v="9435" actId="1076"/>
          <ac:spMkLst>
            <pc:docMk/>
            <pc:sldMk cId="1648933482" sldId="274"/>
            <ac:spMk id="5" creationId="{108A25D0-9FE9-404E-99BC-657FA777E93A}"/>
          </ac:spMkLst>
        </pc:spChg>
        <pc:spChg chg="add mod">
          <ac:chgData name="Iva Faltyskova" userId="29514722f607feb0" providerId="LiveId" clId="{725B1830-5FC6-4704-8503-B613ED996FC1}" dt="2020-10-12T21:30:03.083" v="9373" actId="14100"/>
          <ac:spMkLst>
            <pc:docMk/>
            <pc:sldMk cId="1648933482" sldId="274"/>
            <ac:spMk id="8" creationId="{89A22AB5-910D-431A-A80E-8DB372341AD8}"/>
          </ac:spMkLst>
        </pc:spChg>
        <pc:spChg chg="add mod">
          <ac:chgData name="Iva Faltyskova" userId="29514722f607feb0" providerId="LiveId" clId="{725B1830-5FC6-4704-8503-B613ED996FC1}" dt="2020-10-12T21:32:46.519" v="9446" actId="1076"/>
          <ac:spMkLst>
            <pc:docMk/>
            <pc:sldMk cId="1648933482" sldId="274"/>
            <ac:spMk id="9" creationId="{14A8FFD8-C56B-4167-B2AD-0568DCA75CB3}"/>
          </ac:spMkLst>
        </pc:spChg>
        <pc:picChg chg="add mod modCrop">
          <ac:chgData name="Iva Faltyskova" userId="29514722f607feb0" providerId="LiveId" clId="{725B1830-5FC6-4704-8503-B613ED996FC1}" dt="2020-10-12T21:32:11.954" v="9438" actId="1076"/>
          <ac:picMkLst>
            <pc:docMk/>
            <pc:sldMk cId="1648933482" sldId="274"/>
            <ac:picMk id="3" creationId="{2757BD82-CBA5-4A20-94A4-32056D7077BB}"/>
          </ac:picMkLst>
        </pc:picChg>
        <pc:picChg chg="add del">
          <ac:chgData name="Iva Faltyskova" userId="29514722f607feb0" providerId="LiveId" clId="{725B1830-5FC6-4704-8503-B613ED996FC1}" dt="2020-10-12T21:29:44.537" v="9350" actId="478"/>
          <ac:picMkLst>
            <pc:docMk/>
            <pc:sldMk cId="1648933482" sldId="274"/>
            <ac:picMk id="7" creationId="{5D15E721-FB4D-4E44-ABF9-0935C94EBF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CB7C-0018-48CA-B78A-4214C1316FF4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29FF-30B5-4A52-8654-094A156080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068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5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227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77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721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508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181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665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521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370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B29FF-30B5-4A52-8654-094A1560800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60A73-98B9-497D-94D5-402D7568E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5B5F65-225F-4AC6-A67F-F7D9495B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DBE59-60D5-4414-BCB5-3DB94C30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33965-B86C-4B7C-90B8-338E0B6F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2E1EB-5DEF-4936-9FA3-BE602C87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404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70623-64ED-4403-AFA2-D1215B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50BFCD-34D9-411B-AF1B-CCAEAE4A2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3F5250-D28B-4928-9DB5-75D70BB3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9A22D-1CA3-40BC-8147-4A986DB6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5311-9BB9-400E-839E-E8563698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481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323938-8761-4277-8B1A-42347D4F4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7E7E95-656E-4213-9E02-71511753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9F4C64-4F27-435C-947F-0DB7088A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38993-86AB-4906-AFC6-1B05454A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1742E-AD0C-4AB3-BA4E-52DAA534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706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B0E46-277A-4CBE-B3B3-EFDBD462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A835D-A7A5-4D4D-9300-D150A985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783E0-8F8C-47F3-B4BB-8FC4202A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274693-2936-41DE-B0B5-80F9C8DA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F3085-CFBB-45D9-BAF1-2BE00D15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F9CCA-E75D-47D4-BBB0-05646EEC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12831-A571-45E2-9D9F-0D9A8A14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DED6F0-369A-46A3-A43F-B8F3E3F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7A03D-E54A-46A6-8AAD-18965B4C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1852-A2D0-4CD0-9F9D-DFE963DF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335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16627-26B6-4FDA-94BF-FEE6F0F3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28FD70-4C0E-4DD9-8F21-1C5A5909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1C898C-AAF7-442D-BA01-5C958136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E19470-09DC-4EE2-854B-93077265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6E7B45-F79B-4CCC-9759-2452AE2E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71F200-F232-4AB6-93AE-4F5B4AB9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127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47E50-BEA0-41B0-B7B7-68446321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FB6876-8BCB-4E1F-849D-53DD8C67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67116D-8665-4DDF-B54C-0ED1027F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D70038-E22B-44DF-A25B-8B8CB0610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71A1BC-FF86-4A0F-8660-902441BC4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04D1F6-328D-4F97-95D6-8ABB2FAC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21E542-F45D-47FC-99F0-388ED44F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A11D5B-F353-40FE-AD7B-A29999E5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80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CBBD7-1828-4FA1-9EF1-60692258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35D862-B922-46E8-BFB5-BB131B32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D2498B-2530-428A-9343-E2AE0598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D48CC5-B371-4FAA-8068-946E6B65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92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919F2B-6424-4A06-A66D-592E975F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150D84-2EF8-4197-BACC-FBCF62A3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FC09F7-0A40-497E-8F8C-91BB67F5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6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1A470-7C71-409B-9F79-22F51C5E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FA480-86C4-4A2F-BC7C-CC050F2B8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B665E1-7D32-4928-B679-79CCFB18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C6334B-3975-4241-889A-AE71E2D1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38831B-D176-463B-B395-E536D91F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67F5FD-B7D2-4C5E-BCEF-06AB4148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808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C9ED1-ACB6-47FC-B29D-322D3D18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AEB18A-450E-4A62-836B-71A095E4A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B0EC1-54EE-4126-A0C1-7761D615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225E1D-6139-4660-8C1E-7A2FC388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79C83F-C5C0-4108-BBA4-D74D0E91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9F3A20-54E0-4CA8-83AC-CC019658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44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3F2EF8-1BCF-4258-97F4-04054627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B45E63-D197-41E4-A7BF-12EB074CE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58F8F-FCD6-491B-A749-5EC982198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0503-CEC2-486B-82E9-195F7E90BA58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184C4-E65C-4B1A-847B-AD9AA8029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53799-62DC-4538-B221-238D14B47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F844-2F8D-4E2C-8057-3B428F2DA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12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7A9FADA6-A12D-4867-9101-95CB01B63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232" y="324082"/>
            <a:ext cx="4844234" cy="77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61AA7D-1A90-4358-8DE6-9953580FFC2C}"/>
              </a:ext>
            </a:extLst>
          </p:cNvPr>
          <p:cNvSpPr txBox="1"/>
          <p:nvPr/>
        </p:nvSpPr>
        <p:spPr>
          <a:xfrm>
            <a:off x="389534" y="366100"/>
            <a:ext cx="600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ahnschrift SemiBold" panose="020B0502040204020203" pitchFamily="34" charset="0"/>
              </a:rPr>
              <a:t>Stáž – Francie 2020</a:t>
            </a:r>
          </a:p>
        </p:txBody>
      </p:sp>
      <p:pic>
        <p:nvPicPr>
          <p:cNvPr id="1026" name="Picture 2" descr="Image result for mapa francie">
            <a:extLst>
              <a:ext uri="{FF2B5EF4-FFF2-40B4-BE49-F238E27FC236}">
                <a16:creationId xmlns:a16="http://schemas.microsoft.com/office/drawing/2014/main" xmlns="" id="{A1D4AF37-A7C0-4219-B40F-11727606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130" y="1654397"/>
            <a:ext cx="5366878" cy="4615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lag of france">
            <a:extLst>
              <a:ext uri="{FF2B5EF4-FFF2-40B4-BE49-F238E27FC236}">
                <a16:creationId xmlns:a16="http://schemas.microsoft.com/office/drawing/2014/main" xmlns="" id="{62027EF2-16EF-4645-B1FF-799A0289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112" y="2197448"/>
            <a:ext cx="1307419" cy="13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56718A-1A39-4ADD-BD4C-796B0DCF72D4}"/>
              </a:ext>
            </a:extLst>
          </p:cNvPr>
          <p:cNvSpPr txBox="1"/>
          <p:nvPr/>
        </p:nvSpPr>
        <p:spPr>
          <a:xfrm>
            <a:off x="572929" y="4047917"/>
            <a:ext cx="7560840" cy="144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Bahnschrift SemiBold" panose="020B0502040204020203" pitchFamily="34" charset="0"/>
              </a:rPr>
              <a:t>Termín stáže:</a:t>
            </a:r>
            <a:r>
              <a:rPr lang="cs-CZ" dirty="0">
                <a:latin typeface="Bahnschrift SemiBold" panose="020B0502040204020203" pitchFamily="34" charset="0"/>
              </a:rPr>
              <a:t>	</a:t>
            </a:r>
            <a:r>
              <a:rPr lang="cs-CZ" b="1" dirty="0">
                <a:latin typeface="Bahnschrift SemiBold" panose="020B0502040204020203" pitchFamily="34" charset="0"/>
              </a:rPr>
              <a:t>27.-30.září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Bahnschrift SemiBold" panose="020B0502040204020203" pitchFamily="34" charset="0"/>
              </a:rPr>
              <a:t>	</a:t>
            </a:r>
          </a:p>
          <a:p>
            <a:r>
              <a:rPr lang="cs-CZ" b="1" dirty="0">
                <a:latin typeface="Bahnschrift SemiBold" panose="020B0502040204020203" pitchFamily="34" charset="0"/>
              </a:rPr>
              <a:t>Zúčastnění:</a:t>
            </a:r>
            <a:r>
              <a:rPr lang="cs-CZ" dirty="0">
                <a:latin typeface="Bahnschrift SemiBold" panose="020B0502040204020203" pitchFamily="34" charset="0"/>
              </a:rPr>
              <a:t>		</a:t>
            </a:r>
          </a:p>
          <a:p>
            <a:endParaRPr lang="cs-CZ" dirty="0">
              <a:solidFill>
                <a:schemeClr val="bg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84E3FA-E725-4FF8-B59A-A5D129C53E71}"/>
              </a:ext>
            </a:extLst>
          </p:cNvPr>
          <p:cNvSpPr txBox="1"/>
          <p:nvPr/>
        </p:nvSpPr>
        <p:spPr>
          <a:xfrm>
            <a:off x="475130" y="1235064"/>
            <a:ext cx="6096000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b="1" dirty="0" err="1">
                <a:latin typeface="Bahnschrift SemiBold" panose="020B0502040204020203" pitchFamily="34" charset="0"/>
              </a:rPr>
              <a:t>Ecole</a:t>
            </a:r>
            <a:r>
              <a:rPr lang="sk-SK" b="1" dirty="0">
                <a:latin typeface="Bahnschrift SemiBold" panose="020B0502040204020203" pitchFamily="34" charset="0"/>
              </a:rPr>
              <a:t> </a:t>
            </a:r>
            <a:r>
              <a:rPr lang="sk-SK" b="1" dirty="0" err="1">
                <a:latin typeface="Bahnschrift SemiBold" panose="020B0502040204020203" pitchFamily="34" charset="0"/>
              </a:rPr>
              <a:t>maternelle</a:t>
            </a:r>
            <a:r>
              <a:rPr lang="sk-SK" b="1" dirty="0">
                <a:latin typeface="Bahnschrift SemiBold" panose="020B0502040204020203" pitchFamily="34" charset="0"/>
              </a:rPr>
              <a:t> et </a:t>
            </a:r>
            <a:r>
              <a:rPr lang="sk-SK" b="1" dirty="0" err="1">
                <a:latin typeface="Bahnschrift SemiBold" panose="020B0502040204020203" pitchFamily="34" charset="0"/>
              </a:rPr>
              <a:t>élémentaire</a:t>
            </a:r>
            <a:r>
              <a:rPr lang="sk-SK" b="1" dirty="0">
                <a:latin typeface="Bahnschrift SemiBold" panose="020B0502040204020203" pitchFamily="34" charset="0"/>
              </a:rPr>
              <a:t> </a:t>
            </a:r>
            <a:r>
              <a:rPr lang="sk-SK" b="1" dirty="0" err="1">
                <a:latin typeface="Bahnschrift SemiBold" panose="020B0502040204020203" pitchFamily="34" charset="0"/>
              </a:rPr>
              <a:t>Fourtanier</a:t>
            </a:r>
            <a:r>
              <a:rPr lang="sk-SK" b="1" dirty="0">
                <a:latin typeface="Bahnschrift SemiBold" panose="020B0502040204020203" pitchFamily="34" charset="0"/>
              </a:rPr>
              <a:t>   </a:t>
            </a:r>
            <a:endParaRPr lang="en-GB" b="1" dirty="0">
              <a:latin typeface="Bahnschrift SemiBold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Bahnschrift SemiBold" panose="020B0502040204020203" pitchFamily="34" charset="0"/>
              </a:rPr>
              <a:t>51 </a:t>
            </a:r>
            <a:r>
              <a:rPr lang="cs-CZ" b="1" dirty="0" err="1">
                <a:latin typeface="Bahnschrift SemiBold" panose="020B0502040204020203" pitchFamily="34" charset="0"/>
              </a:rPr>
              <a:t>Rue</a:t>
            </a:r>
            <a:r>
              <a:rPr lang="cs-CZ" b="1" dirty="0">
                <a:latin typeface="Bahnschrift SemiBold" panose="020B0502040204020203" pitchFamily="34" charset="0"/>
              </a:rPr>
              <a:t> </a:t>
            </a:r>
            <a:r>
              <a:rPr lang="cs-CZ" b="1" dirty="0" err="1">
                <a:latin typeface="Bahnschrift SemiBold" panose="020B0502040204020203" pitchFamily="34" charset="0"/>
              </a:rPr>
              <a:t>du</a:t>
            </a:r>
            <a:r>
              <a:rPr lang="cs-CZ" b="1" dirty="0">
                <a:latin typeface="Bahnschrift SemiBold" panose="020B0502040204020203" pitchFamily="34" charset="0"/>
              </a:rPr>
              <a:t> </a:t>
            </a:r>
            <a:r>
              <a:rPr lang="cs-CZ" b="1" dirty="0" err="1">
                <a:latin typeface="Bahnschrift SemiBold" panose="020B0502040204020203" pitchFamily="34" charset="0"/>
              </a:rPr>
              <a:t>rempart</a:t>
            </a:r>
            <a:r>
              <a:rPr lang="cs-CZ" b="1" dirty="0">
                <a:latin typeface="Bahnschrift SemiBold" panose="020B0502040204020203" pitchFamily="34" charset="0"/>
              </a:rPr>
              <a:t> Saint-</a:t>
            </a:r>
            <a:r>
              <a:rPr lang="cs-CZ" b="1" dirty="0" err="1">
                <a:latin typeface="Bahnschrift SemiBold" panose="020B0502040204020203" pitchFamily="34" charset="0"/>
              </a:rPr>
              <a:t>Etienne</a:t>
            </a:r>
            <a:r>
              <a:rPr lang="cs-CZ" b="1" dirty="0">
                <a:latin typeface="Bahnschrift SemiBold" panose="020B0502040204020203" pitchFamily="34" charset="0"/>
              </a:rPr>
              <a:t>, </a:t>
            </a:r>
            <a:r>
              <a:rPr lang="cs-CZ" b="1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Toulouse</a:t>
            </a:r>
            <a:endParaRPr lang="en-GB" b="1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63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FEC6EF-D37D-4F9F-A45F-C0B35D81A4F8}"/>
              </a:ext>
            </a:extLst>
          </p:cNvPr>
          <p:cNvSpPr txBox="1"/>
          <p:nvPr/>
        </p:nvSpPr>
        <p:spPr>
          <a:xfrm>
            <a:off x="1604683" y="366664"/>
            <a:ext cx="10255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u="sng" dirty="0">
                <a:latin typeface="Bahnschrift SemiBold" panose="020B0502040204020203" pitchFamily="34" charset="0"/>
                <a:cs typeface="Arial" panose="020B0604020202020204" pitchFamily="34" charset="0"/>
              </a:rPr>
              <a:t>Problémy se kterými se školy potýkají</a:t>
            </a:r>
            <a:endParaRPr lang="fr-FR" sz="4000" u="sng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98CE87-E453-4854-A894-9B658169E9FF}"/>
              </a:ext>
            </a:extLst>
          </p:cNvPr>
          <p:cNvSpPr txBox="1"/>
          <p:nvPr/>
        </p:nvSpPr>
        <p:spPr>
          <a:xfrm>
            <a:off x="422711" y="1311621"/>
            <a:ext cx="11328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Problém vznikne na základních školách, kdy se vyučují jednotlivé předměty pouze ve Francouzštině.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Často rodiče nesdílí s dětmi jejich plány – nejistota (jak dlouho zůstanou v této zemi?)</a:t>
            </a:r>
          </a:p>
        </p:txBody>
      </p:sp>
      <p:pic>
        <p:nvPicPr>
          <p:cNvPr id="4" name="Picture 3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xmlns="" id="{45BC1963-7D52-49AF-9D1F-7D38B1C36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235" y="2687783"/>
            <a:ext cx="5316070" cy="3543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A09B8-045A-4F43-8783-4AA0F69F169C}"/>
              </a:ext>
            </a:extLst>
          </p:cNvPr>
          <p:cNvSpPr txBox="1"/>
          <p:nvPr/>
        </p:nvSpPr>
        <p:spPr>
          <a:xfrm>
            <a:off x="422710" y="2896090"/>
            <a:ext cx="58884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Děti přicházejí z odlišných sociálních vrstev (jiné hodnoty, zvyky, tradice)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Některé děti se bojí učit jiný jazyk (zklamou rodiče)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Často pedagog nemá dostatek času se věnovat těmto dětem individuálně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5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623B6B-CBB7-4DA9-9A48-9B2C5559DF1A}"/>
              </a:ext>
            </a:extLst>
          </p:cNvPr>
          <p:cNvSpPr txBox="1"/>
          <p:nvPr/>
        </p:nvSpPr>
        <p:spPr>
          <a:xfrm>
            <a:off x="511533" y="41693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Tří stupně povinného vzdělání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1A75AC-AC10-429F-9635-85456BA2A76D}"/>
              </a:ext>
            </a:extLst>
          </p:cNvPr>
          <p:cNvSpPr txBox="1"/>
          <p:nvPr/>
        </p:nvSpPr>
        <p:spPr>
          <a:xfrm>
            <a:off x="466146" y="2065725"/>
            <a:ext cx="11193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Veškeré vzdělávací programy jsou regulovány francouzským Ministerstvem pro národní vzdělávání.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E85ECF-C67B-4D83-967F-F50DFE0EC1B3}"/>
              </a:ext>
            </a:extLst>
          </p:cNvPr>
          <p:cNvSpPr txBox="1"/>
          <p:nvPr/>
        </p:nvSpPr>
        <p:spPr>
          <a:xfrm>
            <a:off x="511533" y="4818678"/>
            <a:ext cx="11193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Na všech stupních platí stejná pravidla </a:t>
            </a: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(tzv. 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curriculum)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 pro všechny </a:t>
            </a: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veřejné, polo-veřejné a soukromé školy.</a:t>
            </a:r>
            <a:endParaRPr lang="cs-CZ" sz="2400" b="0" i="0" dirty="0">
              <a:solidFill>
                <a:srgbClr val="202122"/>
              </a:solidFill>
              <a:effectLst/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4CC530-A0CF-4B3A-8308-7975E99ED6A5}"/>
              </a:ext>
            </a:extLst>
          </p:cNvPr>
          <p:cNvSpPr txBox="1"/>
          <p:nvPr/>
        </p:nvSpPr>
        <p:spPr>
          <a:xfrm>
            <a:off x="502564" y="3130282"/>
            <a:ext cx="10936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Všichni učitelé ve státních školách, včetně profesorů na vysokých školách a univerzitách jsou státními zaměstnanci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4D7EF6-7238-4F9B-80D7-0CDA8F8C6EF4}"/>
              </a:ext>
            </a:extLst>
          </p:cNvPr>
          <p:cNvSpPr txBox="1"/>
          <p:nvPr/>
        </p:nvSpPr>
        <p:spPr>
          <a:xfrm>
            <a:off x="511533" y="138165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Povinná školní docházka od roku 1841</a:t>
            </a:r>
            <a:endParaRPr lang="en-GB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0" i="0" dirty="0">
              <a:solidFill>
                <a:srgbClr val="202122"/>
              </a:solidFill>
              <a:effectLst/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96256-4ED0-41DF-BBD9-D6A47B740EE5}"/>
              </a:ext>
            </a:extLst>
          </p:cNvPr>
          <p:cNvSpPr txBox="1"/>
          <p:nvPr/>
        </p:nvSpPr>
        <p:spPr>
          <a:xfrm>
            <a:off x="502564" y="5792079"/>
            <a:ext cx="11563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Jeden z hlavních principů francouzského školství – přizpůsobit učení jednotlivcům a jejich potřebám</a:t>
            </a:r>
            <a:endParaRPr lang="en-GB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8ACB0C-AB3D-4CFF-8D2A-B621AE61C6E8}"/>
              </a:ext>
            </a:extLst>
          </p:cNvPr>
          <p:cNvSpPr txBox="1"/>
          <p:nvPr/>
        </p:nvSpPr>
        <p:spPr>
          <a:xfrm>
            <a:off x="511533" y="445437"/>
            <a:ext cx="11563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600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Základní informace o </a:t>
            </a:r>
            <a:r>
              <a:rPr lang="cs-CZ" sz="3600" u="sng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Francouzském školním systému</a:t>
            </a:r>
            <a:endParaRPr lang="en-GB" sz="3600" u="sng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600" b="0" i="0" u="sng" dirty="0">
              <a:solidFill>
                <a:schemeClr val="accent1">
                  <a:lumMod val="75000"/>
                </a:schemeClr>
              </a:solidFill>
              <a:effectLst/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4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  <p:bldP spid="14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EDE191-0BBA-4104-B991-4118101545BE}"/>
              </a:ext>
            </a:extLst>
          </p:cNvPr>
          <p:cNvSpPr txBox="1"/>
          <p:nvPr/>
        </p:nvSpPr>
        <p:spPr>
          <a:xfrm>
            <a:off x="636761" y="2828835"/>
            <a:ext cx="10918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Bulletin </a:t>
            </a:r>
            <a:r>
              <a:rPr lang="cs-CZ" sz="2400" u="sng" dirty="0" err="1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officiel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cs-CZ" sz="2400" u="sng" dirty="0" err="1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l'éducation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cs-CZ" sz="2400" u="sng" dirty="0" err="1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nationale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cs-CZ" sz="2400" b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je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 s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měrnice, která </a:t>
            </a: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udává témata, náplň ale i způsob výuky. Upravuje se několikrát do roka, podle potřeby pedagogů a studentů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AFED22-08B4-49FD-B780-04D70D0DDFAA}"/>
              </a:ext>
            </a:extLst>
          </p:cNvPr>
          <p:cNvSpPr txBox="1"/>
          <p:nvPr/>
        </p:nvSpPr>
        <p:spPr>
          <a:xfrm>
            <a:off x="608501" y="4256403"/>
            <a:ext cx="10918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Školní rok ve francouzských školách – 4 semestry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FFA8A4-DC8A-4EF7-83DD-DF615C732C47}"/>
              </a:ext>
            </a:extLst>
          </p:cNvPr>
          <p:cNvSpPr txBox="1"/>
          <p:nvPr/>
        </p:nvSpPr>
        <p:spPr>
          <a:xfrm>
            <a:off x="590029" y="549677"/>
            <a:ext cx="11193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Pravidelné testy – jsou 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zaměřeny na region, školu a jednotlivé jedince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470D13-5E36-4C79-B6E4-441F94E03B55}"/>
              </a:ext>
            </a:extLst>
          </p:cNvPr>
          <p:cNvSpPr txBox="1"/>
          <p:nvPr/>
        </p:nvSpPr>
        <p:spPr>
          <a:xfrm>
            <a:off x="590029" y="1137786"/>
            <a:ext cx="10955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Učitelé na základní škole učí komplexně všechny předměty od matematiky až po tělesnou výchovu.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8D253B4-D528-428C-8A38-E0B60A20FC7E}"/>
              </a:ext>
            </a:extLst>
          </p:cNvPr>
          <p:cNvSpPr txBox="1"/>
          <p:nvPr/>
        </p:nvSpPr>
        <p:spPr>
          <a:xfrm>
            <a:off x="608501" y="4867751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Pedagog si nevybírá školu – je mu přidělena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BBFC42-83AE-4AE6-A776-C5BC4DF49E3D}"/>
              </a:ext>
            </a:extLst>
          </p:cNvPr>
          <p:cNvSpPr txBox="1"/>
          <p:nvPr/>
        </p:nvSpPr>
        <p:spPr>
          <a:xfrm>
            <a:off x="608501" y="5512128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Ředitel si po konkurzu může vybrat alespoň region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52B60A-4382-40D3-9B0D-9618231F20BA}"/>
              </a:ext>
            </a:extLst>
          </p:cNvPr>
          <p:cNvSpPr txBox="1"/>
          <p:nvPr/>
        </p:nvSpPr>
        <p:spPr>
          <a:xfrm>
            <a:off x="608501" y="2179674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Velká byrokracie, vše se řídí z ministerstva (plány, témata, …)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1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  <p:bldP spid="29" grpId="0"/>
      <p:bldP spid="3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7F6393-ED18-4967-9C8F-65D40471BE17}"/>
              </a:ext>
            </a:extLst>
          </p:cNvPr>
          <p:cNvSpPr txBox="1"/>
          <p:nvPr/>
        </p:nvSpPr>
        <p:spPr>
          <a:xfrm>
            <a:off x="494211" y="397464"/>
            <a:ext cx="54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u="sng" dirty="0">
                <a:solidFill>
                  <a:srgbClr val="FF0000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Předškolní vzdělání</a:t>
            </a:r>
            <a:endParaRPr lang="cs-CZ" sz="4000" u="sng" dirty="0">
              <a:solidFill>
                <a:srgbClr val="FF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A911BD-CD3C-411B-8E8C-0279140090C1}"/>
              </a:ext>
            </a:extLst>
          </p:cNvPr>
          <p:cNvSpPr txBox="1"/>
          <p:nvPr/>
        </p:nvSpPr>
        <p:spPr>
          <a:xfrm>
            <a:off x="385618" y="22508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M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ateřské školy “</a:t>
            </a:r>
            <a:r>
              <a:rPr lang="cs-CZ" sz="2400" b="0" i="0" dirty="0" err="1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M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aternelle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“ - </a:t>
            </a:r>
            <a:r>
              <a:rPr lang="cs-CZ" sz="2400" b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od 3 let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5308BF-F2F7-4C38-97AC-252E96B3AACC}"/>
              </a:ext>
            </a:extLst>
          </p:cNvPr>
          <p:cNvSpPr txBox="1"/>
          <p:nvPr/>
        </p:nvSpPr>
        <p:spPr>
          <a:xfrm>
            <a:off x="385618" y="1447257"/>
            <a:ext cx="10763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„</a:t>
            </a:r>
            <a:r>
              <a:rPr lang="cs-CZ" sz="2400" i="1" dirty="0" err="1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oute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 petite </a:t>
            </a:r>
            <a:r>
              <a:rPr lang="cs-CZ" sz="2400" b="0" i="1" dirty="0" err="1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section</a:t>
            </a:r>
            <a:r>
              <a:rPr lang="cs-CZ" sz="2400" b="0" i="1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“ </a:t>
            </a:r>
            <a:r>
              <a:rPr lang="cs-CZ" sz="2400" b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je obdoba jeslí </a:t>
            </a: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- děti od 2 let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A608C5-1389-4830-A007-ED3364F6785A}"/>
              </a:ext>
            </a:extLst>
          </p:cNvPr>
          <p:cNvSpPr txBox="1"/>
          <p:nvPr/>
        </p:nvSpPr>
        <p:spPr>
          <a:xfrm>
            <a:off x="385618" y="2994651"/>
            <a:ext cx="11420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První 2 roky mateřské školy jsou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 věnovány socializaci, hrám. Děti se začínají seznamovat se základními geometrickými </a:t>
            </a: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tvary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, barvy a čísly.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02122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3. rok mateřské školy </a:t>
            </a:r>
            <a:r>
              <a:rPr lang="cs-CZ" sz="2400" b="0" i="0" dirty="0">
                <a:solidFill>
                  <a:srgbClr val="202122"/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je více podobný klasickému stylu výuky na základních školách, děti se začínají učit číst, psát a počítat.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DFE9EC-80F3-4FE8-86DF-3D57FE3E9764}"/>
              </a:ext>
            </a:extLst>
          </p:cNvPr>
          <p:cNvSpPr txBox="1"/>
          <p:nvPr/>
        </p:nvSpPr>
        <p:spPr>
          <a:xfrm>
            <a:off x="385618" y="5323846"/>
            <a:ext cx="11420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Ve třídě je většinou jeden pedagog a jeden asistent – 30 (max 32) dětí</a:t>
            </a:r>
            <a:endParaRPr lang="en-GB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DBA8E1-715D-4479-9574-ADB2A332111D}"/>
              </a:ext>
            </a:extLst>
          </p:cNvPr>
          <p:cNvSpPr txBox="1"/>
          <p:nvPr/>
        </p:nvSpPr>
        <p:spPr>
          <a:xfrm>
            <a:off x="507730" y="1692093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Děti se ve škole nepřezouvají ani nepřevlékají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6ED8AB-0FA5-4ABF-AB66-8293CBEE6A21}"/>
              </a:ext>
            </a:extLst>
          </p:cNvPr>
          <p:cNvSpPr txBox="1"/>
          <p:nvPr/>
        </p:nvSpPr>
        <p:spPr>
          <a:xfrm>
            <a:off x="507730" y="2298463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Po obědě děti spí a nebudí se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4AC680-D609-4F1A-A79F-F72F1B5DD7BD}"/>
              </a:ext>
            </a:extLst>
          </p:cNvPr>
          <p:cNvSpPr txBox="1"/>
          <p:nvPr/>
        </p:nvSpPr>
        <p:spPr>
          <a:xfrm>
            <a:off x="507730" y="2992115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Děti tráví denně pouze cca 30minut na čerstvém vzduchu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FA9726-003D-4D40-B311-AFB47E4F605A}"/>
              </a:ext>
            </a:extLst>
          </p:cNvPr>
          <p:cNvSpPr txBox="1"/>
          <p:nvPr/>
        </p:nvSpPr>
        <p:spPr>
          <a:xfrm>
            <a:off x="507730" y="3670845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Učitelé se nestřídají ani nepřekrývají - jeden učitel na den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87BC52-9092-4E6E-9326-544EFDA52668}"/>
              </a:ext>
            </a:extLst>
          </p:cNvPr>
          <p:cNvSpPr txBox="1"/>
          <p:nvPr/>
        </p:nvSpPr>
        <p:spPr>
          <a:xfrm>
            <a:off x="507730" y="4300439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Učitel pracuje 2 měsíce a pak má 10 dní volna 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FBE1AE-5B60-46DA-88B7-A088E3AB052E}"/>
              </a:ext>
            </a:extLst>
          </p:cNvPr>
          <p:cNvSpPr txBox="1"/>
          <p:nvPr/>
        </p:nvSpPr>
        <p:spPr>
          <a:xfrm>
            <a:off x="507730" y="4894032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Francouzi</a:t>
            </a:r>
            <a:r>
              <a:rPr lang="en-GB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n</a:t>
            </a:r>
            <a:r>
              <a:rPr lang="cs-CZ" sz="2400" u="sng" dirty="0" err="1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ikdy</a:t>
            </a:r>
            <a:r>
              <a:rPr lang="cs-CZ" sz="2400" u="sng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nemluví o barvě pleti!!!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CEB335E-7BFD-4AC0-8025-16B81D54216E}"/>
              </a:ext>
            </a:extLst>
          </p:cNvPr>
          <p:cNvSpPr txBox="1"/>
          <p:nvPr/>
        </p:nvSpPr>
        <p:spPr>
          <a:xfrm>
            <a:off x="507730" y="1013363"/>
            <a:ext cx="10742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02122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Ve Francouzských školkách/školách děti nemají svačiny, ani pitný režim</a:t>
            </a: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5EF42E-2F08-43BE-8128-4E906909B099}"/>
              </a:ext>
            </a:extLst>
          </p:cNvPr>
          <p:cNvSpPr txBox="1"/>
          <p:nvPr/>
        </p:nvSpPr>
        <p:spPr>
          <a:xfrm>
            <a:off x="358588" y="388697"/>
            <a:ext cx="11555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Ecole maternelle et élémentaire </a:t>
            </a:r>
            <a:r>
              <a:rPr lang="fr-FR" sz="4000" b="1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Fourtanier</a:t>
            </a:r>
            <a:endParaRPr lang="en-GB" sz="400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9EDD78-183A-432E-BE55-FB75D2476771}"/>
              </a:ext>
            </a:extLst>
          </p:cNvPr>
          <p:cNvSpPr txBox="1"/>
          <p:nvPr/>
        </p:nvSpPr>
        <p:spPr>
          <a:xfrm>
            <a:off x="2990105" y="1096583"/>
            <a:ext cx="732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Bahnschrift SemiBold" panose="020B0502040204020203" pitchFamily="34" charset="0"/>
                <a:cs typeface="Arial" panose="020B0604020202020204" pitchFamily="34" charset="0"/>
              </a:rPr>
              <a:t>51 Rue du rempart Saint-Etienne, 31000 Toulouse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6C2922-79EC-4D25-AF1E-C9F33A699EAA}"/>
              </a:ext>
            </a:extLst>
          </p:cNvPr>
          <p:cNvSpPr txBox="1"/>
          <p:nvPr/>
        </p:nvSpPr>
        <p:spPr>
          <a:xfrm>
            <a:off x="6932955" y="1804469"/>
            <a:ext cx="5646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Ředitel školy - </a:t>
            </a:r>
            <a:r>
              <a:rPr lang="en-GB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Didier </a:t>
            </a:r>
            <a:r>
              <a:rPr lang="en-GB" sz="24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Lofficial</a:t>
            </a:r>
            <a:endParaRPr lang="en-GB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close up of a building&#10;&#10;Description automatically generated">
            <a:extLst>
              <a:ext uri="{FF2B5EF4-FFF2-40B4-BE49-F238E27FC236}">
                <a16:creationId xmlns:a16="http://schemas.microsoft.com/office/drawing/2014/main" xmlns="" id="{10E8F90D-5A04-415D-880D-7D5BC8981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24" y="1940635"/>
            <a:ext cx="5937777" cy="445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90879D-AA08-45FF-AC9A-80186975EC78}"/>
              </a:ext>
            </a:extLst>
          </p:cNvPr>
          <p:cNvSpPr txBox="1"/>
          <p:nvPr/>
        </p:nvSpPr>
        <p:spPr>
          <a:xfrm>
            <a:off x="6932955" y="2266134"/>
            <a:ext cx="7329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Děti ve věku od 3 let </a:t>
            </a:r>
          </a:p>
          <a:p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139 žáků </a:t>
            </a:r>
          </a:p>
        </p:txBody>
      </p:sp>
      <p:pic>
        <p:nvPicPr>
          <p:cNvPr id="2" name="Picture 1" descr="A wooden table&#10;&#10;Description automatically generated">
            <a:extLst>
              <a:ext uri="{FF2B5EF4-FFF2-40B4-BE49-F238E27FC236}">
                <a16:creationId xmlns:a16="http://schemas.microsoft.com/office/drawing/2014/main" xmlns="" id="{C45104A2-F302-447F-88B7-94B41C32E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947" y="3242335"/>
            <a:ext cx="4692529" cy="312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111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FEC6EF-D37D-4F9F-A45F-C0B35D81A4F8}"/>
              </a:ext>
            </a:extLst>
          </p:cNvPr>
          <p:cNvSpPr txBox="1"/>
          <p:nvPr/>
        </p:nvSpPr>
        <p:spPr>
          <a:xfrm>
            <a:off x="842683" y="402523"/>
            <a:ext cx="11349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  <a:cs typeface="Arial" panose="020B0604020202020204" pitchFamily="34" charset="0"/>
              </a:rPr>
              <a:t>Práce s dětmi s OMJ ve Francouzských MŠ</a:t>
            </a:r>
            <a:endParaRPr lang="cs-CZ" sz="4000" u="sng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47D040-C8FC-485E-8061-B1E244A471DE}"/>
              </a:ext>
            </a:extLst>
          </p:cNvPr>
          <p:cNvSpPr txBox="1"/>
          <p:nvPr/>
        </p:nvSpPr>
        <p:spPr>
          <a:xfrm>
            <a:off x="619935" y="1257832"/>
            <a:ext cx="109521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Na rozdíl od základních škol, v  mateřských školách není žádná speciální podpora pro děti s odlišným mateřským jazykem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Když dítě má problém s osvojování Francouzštiny – pedagog pátrá po primárních příčinách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Děti pracují v menších skupinkách (tzv. Ateliéry) za podpory asistenta nebo individuálně – pedagog má možnost věnovat se více dětem s OMJ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Učitel klade jednoduché otázky a vždy se přesvědčí jestli dítě rozumí (odpovědi ANO/NE)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Časté opakování aktivit, básničky, písničky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Využití jejich vrstevníků – vzor, překlad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Používají jednoduché věty, snaží se děti začlenit do rozhovoru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Ze začátku se zaměřují hlavně na porozumění než na samotný jazyk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Učitelé využívají rodný jazyk k jednoduší komunikaci (klíčová slova v jejich rodném jazyce)</a:t>
            </a:r>
          </a:p>
          <a:p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2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47D040-C8FC-485E-8061-B1E244A471DE}"/>
              </a:ext>
            </a:extLst>
          </p:cNvPr>
          <p:cNvSpPr txBox="1"/>
          <p:nvPr/>
        </p:nvSpPr>
        <p:spPr>
          <a:xfrm>
            <a:off x="619935" y="473045"/>
            <a:ext cx="109521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Učitelé seznamují děti s různými jazyky, včetně znakové řeči – poslech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Četba knížek v jiných jazycích – porozumění, že existuje i jiný jazyk než Francouzština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Během výuky se zaměřují na poslechová cvičení – rozeznávání jednotlivých zvuků a slov, vnímání charakteristické melodie jazyka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Každé ráno se pozdraví ve všech jazycích, rodiče napíší pozdrav na tabuli u dveří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Názorné ukázky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5228B2-B8EA-4ABC-8C57-FAEC78152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33016" y="3783171"/>
            <a:ext cx="4062984" cy="2707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12F12B-3B82-45B4-8F3E-9C2CADB6A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79812" y="3783171"/>
            <a:ext cx="4062982" cy="2707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66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98CE87-E453-4854-A894-9B658169E9FF}"/>
              </a:ext>
            </a:extLst>
          </p:cNvPr>
          <p:cNvSpPr txBox="1"/>
          <p:nvPr/>
        </p:nvSpPr>
        <p:spPr>
          <a:xfrm>
            <a:off x="431675" y="728095"/>
            <a:ext cx="113286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Monitorování progresu – portfolia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Děti slabikují slova – den v týdnu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Děti jsou zodpovědné za splnění aktivit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Calendar&#10;&#10;Description automatically generated">
            <a:extLst>
              <a:ext uri="{FF2B5EF4-FFF2-40B4-BE49-F238E27FC236}">
                <a16:creationId xmlns:a16="http://schemas.microsoft.com/office/drawing/2014/main" xmlns="" id="{E7ED407E-100A-486E-AB2B-BC5BECE10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0774" y="571631"/>
            <a:ext cx="4787649" cy="319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C5539E-36A1-4B67-957A-50671753D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90156" y="3308886"/>
            <a:ext cx="4787648" cy="319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0024E3-D31A-436B-86D4-038A495A0291}"/>
              </a:ext>
            </a:extLst>
          </p:cNvPr>
          <p:cNvSpPr txBox="1"/>
          <p:nvPr/>
        </p:nvSpPr>
        <p:spPr>
          <a:xfrm>
            <a:off x="8222004" y="4950628"/>
            <a:ext cx="420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Děti si vybírají aktivity kterým se chtějí věnovat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5F2B781-A9D6-420B-B91E-DE9964864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1965" y="2145041"/>
            <a:ext cx="2480766" cy="3722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98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640</Words>
  <Application>Microsoft Office PowerPoint</Application>
  <PresentationFormat>Vlastní</PresentationFormat>
  <Paragraphs>74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 Faltyskova</dc:creator>
  <cp:lastModifiedBy>Dita</cp:lastModifiedBy>
  <cp:revision>10</cp:revision>
  <dcterms:created xsi:type="dcterms:W3CDTF">2020-10-12T17:06:50Z</dcterms:created>
  <dcterms:modified xsi:type="dcterms:W3CDTF">2021-02-18T06:43:21Z</dcterms:modified>
</cp:coreProperties>
</file>